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6" r:id="rId5"/>
    <p:sldId id="265" r:id="rId6"/>
    <p:sldId id="259" r:id="rId7"/>
    <p:sldId id="262" r:id="rId8"/>
    <p:sldId id="261" r:id="rId9"/>
    <p:sldId id="263"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4C551D-A1BF-E7E7-6E4F-4722158DC2A2}" v="230" dt="2020-04-15T18:11:50.683"/>
    <p1510:client id="{6AC69376-1027-2E1D-9DEE-3852EA602EB9}" v="1740" dt="2020-04-14T17:44:13.208"/>
    <p1510:client id="{81219664-95DD-F7FD-BF16-9A32D5CA2DCE}" v="1540" dt="2020-04-16T19:52:36.867"/>
    <p1510:client id="{9A6A47C0-BA23-53E8-193C-EB1BCB836964}" v="2219" dt="2020-04-16T18:50:44.276"/>
    <p1510:client id="{AB8AB268-939F-616A-9912-B4DA3031314B}" v="5" dt="2020-04-17T16:54:10.333"/>
    <p1510:client id="{FA124ACB-A46D-49C4-8ADE-988E2D4F22A4}" v="844" dt="2020-04-13T20:01:46.1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33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s, Lucinda    (ASD-W)" userId="S::lucinda.mills@nbed.nb.ca::ba15268f-0490-4cd2-9b4b-8cafc914953d" providerId="AD" clId="Web-{6AC69376-1027-2E1D-9DEE-3852EA602EB9}"/>
    <pc:docChg chg="addSld modSld">
      <pc:chgData name="Mills, Lucinda    (ASD-W)" userId="S::lucinda.mills@nbed.nb.ca::ba15268f-0490-4cd2-9b4b-8cafc914953d" providerId="AD" clId="Web-{6AC69376-1027-2E1D-9DEE-3852EA602EB9}" dt="2020-04-14T17:44:13.208" v="1730" actId="20577"/>
      <pc:docMkLst>
        <pc:docMk/>
      </pc:docMkLst>
      <pc:sldChg chg="addSp delSp modSp">
        <pc:chgData name="Mills, Lucinda    (ASD-W)" userId="S::lucinda.mills@nbed.nb.ca::ba15268f-0490-4cd2-9b4b-8cafc914953d" providerId="AD" clId="Web-{6AC69376-1027-2E1D-9DEE-3852EA602EB9}" dt="2020-04-14T16:55:17.459" v="1158" actId="20577"/>
        <pc:sldMkLst>
          <pc:docMk/>
          <pc:sldMk cId="341345303" sldId="257"/>
        </pc:sldMkLst>
        <pc:spChg chg="del mod">
          <ac:chgData name="Mills, Lucinda    (ASD-W)" userId="S::lucinda.mills@nbed.nb.ca::ba15268f-0490-4cd2-9b4b-8cafc914953d" providerId="AD" clId="Web-{6AC69376-1027-2E1D-9DEE-3852EA602EB9}" dt="2020-04-14T16:53:47.193" v="1146"/>
          <ac:spMkLst>
            <pc:docMk/>
            <pc:sldMk cId="341345303" sldId="257"/>
            <ac:spMk id="4" creationId="{75B686DC-43CA-4B2A-85B7-B48FCD520EB0}"/>
          </ac:spMkLst>
        </pc:spChg>
        <pc:spChg chg="add mod">
          <ac:chgData name="Mills, Lucinda    (ASD-W)" userId="S::lucinda.mills@nbed.nb.ca::ba15268f-0490-4cd2-9b4b-8cafc914953d" providerId="AD" clId="Web-{6AC69376-1027-2E1D-9DEE-3852EA602EB9}" dt="2020-04-14T16:15:05.005" v="95" actId="1076"/>
          <ac:spMkLst>
            <pc:docMk/>
            <pc:sldMk cId="341345303" sldId="257"/>
            <ac:spMk id="5" creationId="{AE026927-D0E3-46BC-867B-58C2829A6B44}"/>
          </ac:spMkLst>
        </pc:spChg>
        <pc:spChg chg="add del mod">
          <ac:chgData name="Mills, Lucinda    (ASD-W)" userId="S::lucinda.mills@nbed.nb.ca::ba15268f-0490-4cd2-9b4b-8cafc914953d" providerId="AD" clId="Web-{6AC69376-1027-2E1D-9DEE-3852EA602EB9}" dt="2020-04-14T16:55:17.459" v="1158" actId="20577"/>
          <ac:spMkLst>
            <pc:docMk/>
            <pc:sldMk cId="341345303" sldId="257"/>
            <ac:spMk id="7" creationId="{72F0C76D-B0F4-42BC-BDB7-F02ED836584C}"/>
          </ac:spMkLst>
        </pc:spChg>
        <pc:picChg chg="add mod">
          <ac:chgData name="Mills, Lucinda    (ASD-W)" userId="S::lucinda.mills@nbed.nb.ca::ba15268f-0490-4cd2-9b4b-8cafc914953d" providerId="AD" clId="Web-{6AC69376-1027-2E1D-9DEE-3852EA602EB9}" dt="2020-04-14T16:46:50.643" v="896" actId="1076"/>
          <ac:picMkLst>
            <pc:docMk/>
            <pc:sldMk cId="341345303" sldId="257"/>
            <ac:picMk id="2" creationId="{24DA1804-1116-48EE-92E9-E80C09EFAF1F}"/>
          </ac:picMkLst>
        </pc:picChg>
      </pc:sldChg>
      <pc:sldChg chg="modSp">
        <pc:chgData name="Mills, Lucinda    (ASD-W)" userId="S::lucinda.mills@nbed.nb.ca::ba15268f-0490-4cd2-9b4b-8cafc914953d" providerId="AD" clId="Web-{6AC69376-1027-2E1D-9DEE-3852EA602EB9}" dt="2020-04-14T16:51:54.348" v="1110" actId="20577"/>
        <pc:sldMkLst>
          <pc:docMk/>
          <pc:sldMk cId="2738063931" sldId="258"/>
        </pc:sldMkLst>
        <pc:spChg chg="mod">
          <ac:chgData name="Mills, Lucinda    (ASD-W)" userId="S::lucinda.mills@nbed.nb.ca::ba15268f-0490-4cd2-9b4b-8cafc914953d" providerId="AD" clId="Web-{6AC69376-1027-2E1D-9DEE-3852EA602EB9}" dt="2020-04-14T16:51:54.348" v="1110" actId="20577"/>
          <ac:spMkLst>
            <pc:docMk/>
            <pc:sldMk cId="2738063931" sldId="258"/>
            <ac:spMk id="2" creationId="{CA1A8EA9-69F6-4D9A-BD87-9E028389E12B}"/>
          </ac:spMkLst>
        </pc:spChg>
      </pc:sldChg>
      <pc:sldChg chg="delSp">
        <pc:chgData name="Mills, Lucinda    (ASD-W)" userId="S::lucinda.mills@nbed.nb.ca::ba15268f-0490-4cd2-9b4b-8cafc914953d" providerId="AD" clId="Web-{6AC69376-1027-2E1D-9DEE-3852EA602EB9}" dt="2020-04-14T17:29:22.144" v="1289"/>
        <pc:sldMkLst>
          <pc:docMk/>
          <pc:sldMk cId="1769048156" sldId="259"/>
        </pc:sldMkLst>
        <pc:picChg chg="del">
          <ac:chgData name="Mills, Lucinda    (ASD-W)" userId="S::lucinda.mills@nbed.nb.ca::ba15268f-0490-4cd2-9b4b-8cafc914953d" providerId="AD" clId="Web-{6AC69376-1027-2E1D-9DEE-3852EA602EB9}" dt="2020-04-14T17:29:22.144" v="1289"/>
          <ac:picMkLst>
            <pc:docMk/>
            <pc:sldMk cId="1769048156" sldId="259"/>
            <ac:picMk id="2" creationId="{E3FA9332-FE69-4283-864D-8701E247FBE8}"/>
          </ac:picMkLst>
        </pc:picChg>
      </pc:sldChg>
      <pc:sldChg chg="addSp delSp modSp new">
        <pc:chgData name="Mills, Lucinda    (ASD-W)" userId="S::lucinda.mills@nbed.nb.ca::ba15268f-0490-4cd2-9b4b-8cafc914953d" providerId="AD" clId="Web-{6AC69376-1027-2E1D-9DEE-3852EA602EB9}" dt="2020-04-14T17:44:13.208" v="1730" actId="20577"/>
        <pc:sldMkLst>
          <pc:docMk/>
          <pc:sldMk cId="1378676068" sldId="260"/>
        </pc:sldMkLst>
        <pc:spChg chg="add mod">
          <ac:chgData name="Mills, Lucinda    (ASD-W)" userId="S::lucinda.mills@nbed.nb.ca::ba15268f-0490-4cd2-9b4b-8cafc914953d" providerId="AD" clId="Web-{6AC69376-1027-2E1D-9DEE-3852EA602EB9}" dt="2020-04-14T17:40:59.880" v="1603" actId="20577"/>
          <ac:spMkLst>
            <pc:docMk/>
            <pc:sldMk cId="1378676068" sldId="260"/>
            <ac:spMk id="2" creationId="{3557D5D9-2213-4F21-9E5E-6E0899C9A9D7}"/>
          </ac:spMkLst>
        </pc:spChg>
        <pc:spChg chg="add mod">
          <ac:chgData name="Mills, Lucinda    (ASD-W)" userId="S::lucinda.mills@nbed.nb.ca::ba15268f-0490-4cd2-9b4b-8cafc914953d" providerId="AD" clId="Web-{6AC69376-1027-2E1D-9DEE-3852EA602EB9}" dt="2020-04-14T17:44:13.208" v="1730" actId="20577"/>
          <ac:spMkLst>
            <pc:docMk/>
            <pc:sldMk cId="1378676068" sldId="260"/>
            <ac:spMk id="9" creationId="{D0F40E47-DC88-46F2-AF43-573347C0E73E}"/>
          </ac:spMkLst>
        </pc:spChg>
        <pc:picChg chg="add del mod">
          <ac:chgData name="Mills, Lucinda    (ASD-W)" userId="S::lucinda.mills@nbed.nb.ca::ba15268f-0490-4cd2-9b4b-8cafc914953d" providerId="AD" clId="Web-{6AC69376-1027-2E1D-9DEE-3852EA602EB9}" dt="2020-04-14T17:31:27.503" v="1320"/>
          <ac:picMkLst>
            <pc:docMk/>
            <pc:sldMk cId="1378676068" sldId="260"/>
            <ac:picMk id="3" creationId="{D1F5D097-B7E8-4FDB-8666-153477BD8839}"/>
          </ac:picMkLst>
        </pc:picChg>
        <pc:picChg chg="add mod">
          <ac:chgData name="Mills, Lucinda    (ASD-W)" userId="S::lucinda.mills@nbed.nb.ca::ba15268f-0490-4cd2-9b4b-8cafc914953d" providerId="AD" clId="Web-{6AC69376-1027-2E1D-9DEE-3852EA602EB9}" dt="2020-04-14T17:41:30.145" v="1613" actId="14100"/>
          <ac:picMkLst>
            <pc:docMk/>
            <pc:sldMk cId="1378676068" sldId="260"/>
            <ac:picMk id="5" creationId="{6251DF37-6706-4294-A218-8A14FAD12866}"/>
          </ac:picMkLst>
        </pc:picChg>
        <pc:picChg chg="add del mod">
          <ac:chgData name="Mills, Lucinda    (ASD-W)" userId="S::lucinda.mills@nbed.nb.ca::ba15268f-0490-4cd2-9b4b-8cafc914953d" providerId="AD" clId="Web-{6AC69376-1027-2E1D-9DEE-3852EA602EB9}" dt="2020-04-14T17:39:05.036" v="1489"/>
          <ac:picMkLst>
            <pc:docMk/>
            <pc:sldMk cId="1378676068" sldId="260"/>
            <ac:picMk id="7" creationId="{6A939A53-A24A-49CD-8E9B-FE7E35904090}"/>
          </ac:picMkLst>
        </pc:picChg>
      </pc:sldChg>
    </pc:docChg>
  </pc:docChgLst>
  <pc:docChgLst>
    <pc:chgData name="Mills, Lucinda    (ASD-W)" userId="S::lucinda.mills@nbed.nb.ca::ba15268f-0490-4cd2-9b4b-8cafc914953d" providerId="AD" clId="Web-{81219664-95DD-F7FD-BF16-9A32D5CA2DCE}"/>
    <pc:docChg chg="addSld delSld modSld sldOrd">
      <pc:chgData name="Mills, Lucinda    (ASD-W)" userId="S::lucinda.mills@nbed.nb.ca::ba15268f-0490-4cd2-9b4b-8cafc914953d" providerId="AD" clId="Web-{81219664-95DD-F7FD-BF16-9A32D5CA2DCE}" dt="2020-04-16T19:52:36.867" v="1524" actId="20577"/>
      <pc:docMkLst>
        <pc:docMk/>
      </pc:docMkLst>
      <pc:sldChg chg="addSp delSp modSp mod setBg">
        <pc:chgData name="Mills, Lucinda    (ASD-W)" userId="S::lucinda.mills@nbed.nb.ca::ba15268f-0490-4cd2-9b4b-8cafc914953d" providerId="AD" clId="Web-{81219664-95DD-F7FD-BF16-9A32D5CA2DCE}" dt="2020-04-16T19:46:29.792" v="1375" actId="20577"/>
        <pc:sldMkLst>
          <pc:docMk/>
          <pc:sldMk cId="109857222" sldId="256"/>
        </pc:sldMkLst>
        <pc:spChg chg="add mod">
          <ac:chgData name="Mills, Lucinda    (ASD-W)" userId="S::lucinda.mills@nbed.nb.ca::ba15268f-0490-4cd2-9b4b-8cafc914953d" providerId="AD" clId="Web-{81219664-95DD-F7FD-BF16-9A32D5CA2DCE}" dt="2020-04-16T19:46:29.792" v="1375" actId="20577"/>
          <ac:spMkLst>
            <pc:docMk/>
            <pc:sldMk cId="109857222" sldId="256"/>
            <ac:spMk id="4" creationId="{F1793D97-29FB-46F3-9C18-A69E79FA8B95}"/>
          </ac:spMkLst>
        </pc:spChg>
        <pc:spChg chg="add del">
          <ac:chgData name="Mills, Lucinda    (ASD-W)" userId="S::lucinda.mills@nbed.nb.ca::ba15268f-0490-4cd2-9b4b-8cafc914953d" providerId="AD" clId="Web-{81219664-95DD-F7FD-BF16-9A32D5CA2DCE}" dt="2020-04-16T19:46:03.869" v="1373"/>
          <ac:spMkLst>
            <pc:docMk/>
            <pc:sldMk cId="109857222" sldId="256"/>
            <ac:spMk id="7" creationId="{B670DBD5-770C-4383-9F54-5B86E86BD5BB}"/>
          </ac:spMkLst>
        </pc:spChg>
        <pc:spChg chg="add">
          <ac:chgData name="Mills, Lucinda    (ASD-W)" userId="S::lucinda.mills@nbed.nb.ca::ba15268f-0490-4cd2-9b4b-8cafc914953d" providerId="AD" clId="Web-{81219664-95DD-F7FD-BF16-9A32D5CA2DCE}" dt="2020-04-16T19:46:03.869" v="1373"/>
          <ac:spMkLst>
            <pc:docMk/>
            <pc:sldMk cId="109857222" sldId="256"/>
            <ac:spMk id="12" creationId="{37C89E4B-3C9F-44B9-8B86-D9E3D112D8EC}"/>
          </ac:spMkLst>
        </pc:spChg>
        <pc:picChg chg="add mod">
          <ac:chgData name="Mills, Lucinda    (ASD-W)" userId="S::lucinda.mills@nbed.nb.ca::ba15268f-0490-4cd2-9b4b-8cafc914953d" providerId="AD" clId="Web-{81219664-95DD-F7FD-BF16-9A32D5CA2DCE}" dt="2020-04-16T19:46:09.525" v="1374" actId="1076"/>
          <ac:picMkLst>
            <pc:docMk/>
            <pc:sldMk cId="109857222" sldId="256"/>
            <ac:picMk id="2" creationId="{B08E2BB1-295B-4879-8F03-E0F3BAA9C422}"/>
          </ac:picMkLst>
        </pc:picChg>
        <pc:cxnChg chg="add">
          <ac:chgData name="Mills, Lucinda    (ASD-W)" userId="S::lucinda.mills@nbed.nb.ca::ba15268f-0490-4cd2-9b4b-8cafc914953d" providerId="AD" clId="Web-{81219664-95DD-F7FD-BF16-9A32D5CA2DCE}" dt="2020-04-16T19:46:03.869" v="1373"/>
          <ac:cxnSpMkLst>
            <pc:docMk/>
            <pc:sldMk cId="109857222" sldId="256"/>
            <ac:cxnSpMk id="14" creationId="{AA2EAA10-076F-46BD-8F0F-B9A2FB77A85C}"/>
          </ac:cxnSpMkLst>
        </pc:cxnChg>
        <pc:cxnChg chg="add">
          <ac:chgData name="Mills, Lucinda    (ASD-W)" userId="S::lucinda.mills@nbed.nb.ca::ba15268f-0490-4cd2-9b4b-8cafc914953d" providerId="AD" clId="Web-{81219664-95DD-F7FD-BF16-9A32D5CA2DCE}" dt="2020-04-16T19:46:03.869" v="1373"/>
          <ac:cxnSpMkLst>
            <pc:docMk/>
            <pc:sldMk cId="109857222" sldId="256"/>
            <ac:cxnSpMk id="16" creationId="{D891E407-403B-4764-86C9-33A56D3BCAA3}"/>
          </ac:cxnSpMkLst>
        </pc:cxnChg>
      </pc:sldChg>
      <pc:sldChg chg="modSp">
        <pc:chgData name="Mills, Lucinda    (ASD-W)" userId="S::lucinda.mills@nbed.nb.ca::ba15268f-0490-4cd2-9b4b-8cafc914953d" providerId="AD" clId="Web-{81219664-95DD-F7FD-BF16-9A32D5CA2DCE}" dt="2020-04-16T19:26:46.719" v="1039" actId="20577"/>
        <pc:sldMkLst>
          <pc:docMk/>
          <pc:sldMk cId="2738063931" sldId="258"/>
        </pc:sldMkLst>
        <pc:spChg chg="mod">
          <ac:chgData name="Mills, Lucinda    (ASD-W)" userId="S::lucinda.mills@nbed.nb.ca::ba15268f-0490-4cd2-9b4b-8cafc914953d" providerId="AD" clId="Web-{81219664-95DD-F7FD-BF16-9A32D5CA2DCE}" dt="2020-04-16T19:26:46.719" v="1039" actId="20577"/>
          <ac:spMkLst>
            <pc:docMk/>
            <pc:sldMk cId="2738063931" sldId="258"/>
            <ac:spMk id="2" creationId="{CA1A8EA9-69F6-4D9A-BD87-9E028389E12B}"/>
          </ac:spMkLst>
        </pc:spChg>
      </pc:sldChg>
      <pc:sldChg chg="addSp delSp modSp">
        <pc:chgData name="Mills, Lucinda    (ASD-W)" userId="S::lucinda.mills@nbed.nb.ca::ba15268f-0490-4cd2-9b4b-8cafc914953d" providerId="AD" clId="Web-{81219664-95DD-F7FD-BF16-9A32D5CA2DCE}" dt="2020-04-16T19:27:18.892" v="1051" actId="1076"/>
        <pc:sldMkLst>
          <pc:docMk/>
          <pc:sldMk cId="1378676068" sldId="260"/>
        </pc:sldMkLst>
        <pc:spChg chg="mod">
          <ac:chgData name="Mills, Lucinda    (ASD-W)" userId="S::lucinda.mills@nbed.nb.ca::ba15268f-0490-4cd2-9b4b-8cafc914953d" providerId="AD" clId="Web-{81219664-95DD-F7FD-BF16-9A32D5CA2DCE}" dt="2020-04-16T19:27:09.157" v="1047" actId="20577"/>
          <ac:spMkLst>
            <pc:docMk/>
            <pc:sldMk cId="1378676068" sldId="260"/>
            <ac:spMk id="2" creationId="{3557D5D9-2213-4F21-9E5E-6E0899C9A9D7}"/>
          </ac:spMkLst>
        </pc:spChg>
        <pc:spChg chg="del mod">
          <ac:chgData name="Mills, Lucinda    (ASD-W)" userId="S::lucinda.mills@nbed.nb.ca::ba15268f-0490-4cd2-9b4b-8cafc914953d" providerId="AD" clId="Web-{81219664-95DD-F7FD-BF16-9A32D5CA2DCE}" dt="2020-04-16T19:21:18.114" v="1001"/>
          <ac:spMkLst>
            <pc:docMk/>
            <pc:sldMk cId="1378676068" sldId="260"/>
            <ac:spMk id="9" creationId="{D0F40E47-DC88-46F2-AF43-573347C0E73E}"/>
          </ac:spMkLst>
        </pc:spChg>
        <pc:picChg chg="add del mod">
          <ac:chgData name="Mills, Lucinda    (ASD-W)" userId="S::lucinda.mills@nbed.nb.ca::ba15268f-0490-4cd2-9b4b-8cafc914953d" providerId="AD" clId="Web-{81219664-95DD-F7FD-BF16-9A32D5CA2DCE}" dt="2020-04-16T19:14:21.740" v="566"/>
          <ac:picMkLst>
            <pc:docMk/>
            <pc:sldMk cId="1378676068" sldId="260"/>
            <ac:picMk id="3" creationId="{467BF503-6568-42E1-849A-C958E939304C}"/>
          </ac:picMkLst>
        </pc:picChg>
        <pc:picChg chg="add del mod">
          <ac:chgData name="Mills, Lucinda    (ASD-W)" userId="S::lucinda.mills@nbed.nb.ca::ba15268f-0490-4cd2-9b4b-8cafc914953d" providerId="AD" clId="Web-{81219664-95DD-F7FD-BF16-9A32D5CA2DCE}" dt="2020-04-16T19:25:44.217" v="1023"/>
          <ac:picMkLst>
            <pc:docMk/>
            <pc:sldMk cId="1378676068" sldId="260"/>
            <ac:picMk id="5" creationId="{5ADAC824-164A-4D27-9A00-2F2B68A253ED}"/>
          </ac:picMkLst>
        </pc:picChg>
        <pc:picChg chg="add mod">
          <ac:chgData name="Mills, Lucinda    (ASD-W)" userId="S::lucinda.mills@nbed.nb.ca::ba15268f-0490-4cd2-9b4b-8cafc914953d" providerId="AD" clId="Web-{81219664-95DD-F7FD-BF16-9A32D5CA2DCE}" dt="2020-04-16T19:25:13.013" v="1021" actId="1076"/>
          <ac:picMkLst>
            <pc:docMk/>
            <pc:sldMk cId="1378676068" sldId="260"/>
            <ac:picMk id="7" creationId="{8A3E229D-EF1A-4D1A-A0F7-1307E311C796}"/>
          </ac:picMkLst>
        </pc:picChg>
        <pc:picChg chg="add mod">
          <ac:chgData name="Mills, Lucinda    (ASD-W)" userId="S::lucinda.mills@nbed.nb.ca::ba15268f-0490-4cd2-9b4b-8cafc914953d" providerId="AD" clId="Web-{81219664-95DD-F7FD-BF16-9A32D5CA2DCE}" dt="2020-04-16T19:27:18.892" v="1051" actId="1076"/>
          <ac:picMkLst>
            <pc:docMk/>
            <pc:sldMk cId="1378676068" sldId="260"/>
            <ac:picMk id="10" creationId="{180003D7-7D66-436D-9714-29FA1CE28851}"/>
          </ac:picMkLst>
        </pc:picChg>
      </pc:sldChg>
      <pc:sldChg chg="delSp modSp">
        <pc:chgData name="Mills, Lucinda    (ASD-W)" userId="S::lucinda.mills@nbed.nb.ca::ba15268f-0490-4cd2-9b4b-8cafc914953d" providerId="AD" clId="Web-{81219664-95DD-F7FD-BF16-9A32D5CA2DCE}" dt="2020-04-16T19:52:36.867" v="1523" actId="20577"/>
        <pc:sldMkLst>
          <pc:docMk/>
          <pc:sldMk cId="2033388276" sldId="261"/>
        </pc:sldMkLst>
        <pc:spChg chg="mod">
          <ac:chgData name="Mills, Lucinda    (ASD-W)" userId="S::lucinda.mills@nbed.nb.ca::ba15268f-0490-4cd2-9b4b-8cafc914953d" providerId="AD" clId="Web-{81219664-95DD-F7FD-BF16-9A32D5CA2DCE}" dt="2020-04-16T19:52:36.867" v="1523" actId="20577"/>
          <ac:spMkLst>
            <pc:docMk/>
            <pc:sldMk cId="2033388276" sldId="261"/>
            <ac:spMk id="2" creationId="{F01C56DF-3C6E-486F-895C-F56DC333D2D3}"/>
          </ac:spMkLst>
        </pc:spChg>
        <pc:spChg chg="del">
          <ac:chgData name="Mills, Lucinda    (ASD-W)" userId="S::lucinda.mills@nbed.nb.ca::ba15268f-0490-4cd2-9b4b-8cafc914953d" providerId="AD" clId="Web-{81219664-95DD-F7FD-BF16-9A32D5CA2DCE}" dt="2020-04-16T19:01:39.792" v="19"/>
          <ac:spMkLst>
            <pc:docMk/>
            <pc:sldMk cId="2033388276" sldId="261"/>
            <ac:spMk id="7" creationId="{CB0B5185-5643-4584-95D6-09A415105232}"/>
          </ac:spMkLst>
        </pc:spChg>
        <pc:picChg chg="mod">
          <ac:chgData name="Mills, Lucinda    (ASD-W)" userId="S::lucinda.mills@nbed.nb.ca::ba15268f-0490-4cd2-9b4b-8cafc914953d" providerId="AD" clId="Web-{81219664-95DD-F7FD-BF16-9A32D5CA2DCE}" dt="2020-04-16T19:41:39.984" v="1293" actId="1076"/>
          <ac:picMkLst>
            <pc:docMk/>
            <pc:sldMk cId="2033388276" sldId="261"/>
            <ac:picMk id="4" creationId="{E0EFA2FF-9F96-45FB-A2DD-E0187EE05276}"/>
          </ac:picMkLst>
        </pc:picChg>
      </pc:sldChg>
      <pc:sldChg chg="modSp">
        <pc:chgData name="Mills, Lucinda    (ASD-W)" userId="S::lucinda.mills@nbed.nb.ca::ba15268f-0490-4cd2-9b4b-8cafc914953d" providerId="AD" clId="Web-{81219664-95DD-F7FD-BF16-9A32D5CA2DCE}" dt="2020-04-16T19:50:12.283" v="1462" actId="14100"/>
        <pc:sldMkLst>
          <pc:docMk/>
          <pc:sldMk cId="2616833224" sldId="262"/>
        </pc:sldMkLst>
        <pc:spChg chg="mod">
          <ac:chgData name="Mills, Lucinda    (ASD-W)" userId="S::lucinda.mills@nbed.nb.ca::ba15268f-0490-4cd2-9b4b-8cafc914953d" providerId="AD" clId="Web-{81219664-95DD-F7FD-BF16-9A32D5CA2DCE}" dt="2020-04-16T19:50:12.283" v="1462" actId="14100"/>
          <ac:spMkLst>
            <pc:docMk/>
            <pc:sldMk cId="2616833224" sldId="262"/>
            <ac:spMk id="4" creationId="{A97D9B73-A0D6-4786-83E6-A6D54B74B83A}"/>
          </ac:spMkLst>
        </pc:spChg>
      </pc:sldChg>
      <pc:sldChg chg="addSp modSp">
        <pc:chgData name="Mills, Lucinda    (ASD-W)" userId="S::lucinda.mills@nbed.nb.ca::ba15268f-0490-4cd2-9b4b-8cafc914953d" providerId="AD" clId="Web-{81219664-95DD-F7FD-BF16-9A32D5CA2DCE}" dt="2020-04-16T19:17:04.949" v="702" actId="20577"/>
        <pc:sldMkLst>
          <pc:docMk/>
          <pc:sldMk cId="1613049118" sldId="263"/>
        </pc:sldMkLst>
        <pc:spChg chg="add mod">
          <ac:chgData name="Mills, Lucinda    (ASD-W)" userId="S::lucinda.mills@nbed.nb.ca::ba15268f-0490-4cd2-9b4b-8cafc914953d" providerId="AD" clId="Web-{81219664-95DD-F7FD-BF16-9A32D5CA2DCE}" dt="2020-04-16T19:17:04.949" v="702" actId="20577"/>
          <ac:spMkLst>
            <pc:docMk/>
            <pc:sldMk cId="1613049118" sldId="263"/>
            <ac:spMk id="2" creationId="{5B217D40-9B60-4BD1-B6FB-883345AA4927}"/>
          </ac:spMkLst>
        </pc:spChg>
        <pc:picChg chg="add mod">
          <ac:chgData name="Mills, Lucinda    (ASD-W)" userId="S::lucinda.mills@nbed.nb.ca::ba15268f-0490-4cd2-9b4b-8cafc914953d" providerId="AD" clId="Web-{81219664-95DD-F7FD-BF16-9A32D5CA2DCE}" dt="2020-04-16T19:09:57.215" v="251" actId="14100"/>
          <ac:picMkLst>
            <pc:docMk/>
            <pc:sldMk cId="1613049118" sldId="263"/>
            <ac:picMk id="3" creationId="{FE61500C-F866-4F07-840E-6C7D41F787AE}"/>
          </ac:picMkLst>
        </pc:picChg>
      </pc:sldChg>
      <pc:sldChg chg="del">
        <pc:chgData name="Mills, Lucinda    (ASD-W)" userId="S::lucinda.mills@nbed.nb.ca::ba15268f-0490-4cd2-9b4b-8cafc914953d" providerId="AD" clId="Web-{81219664-95DD-F7FD-BF16-9A32D5CA2DCE}" dt="2020-04-16T19:26:49.469" v="1041"/>
        <pc:sldMkLst>
          <pc:docMk/>
          <pc:sldMk cId="2592586142" sldId="264"/>
        </pc:sldMkLst>
      </pc:sldChg>
      <pc:sldChg chg="addSp modSp new">
        <pc:chgData name="Mills, Lucinda    (ASD-W)" userId="S::lucinda.mills@nbed.nb.ca::ba15268f-0490-4cd2-9b4b-8cafc914953d" providerId="AD" clId="Web-{81219664-95DD-F7FD-BF16-9A32D5CA2DCE}" dt="2020-04-16T19:39:26.855" v="1187" actId="20577"/>
        <pc:sldMkLst>
          <pc:docMk/>
          <pc:sldMk cId="1572304252" sldId="265"/>
        </pc:sldMkLst>
        <pc:spChg chg="add mod">
          <ac:chgData name="Mills, Lucinda    (ASD-W)" userId="S::lucinda.mills@nbed.nb.ca::ba15268f-0490-4cd2-9b4b-8cafc914953d" providerId="AD" clId="Web-{81219664-95DD-F7FD-BF16-9A32D5CA2DCE}" dt="2020-04-16T19:39:26.855" v="1187" actId="20577"/>
          <ac:spMkLst>
            <pc:docMk/>
            <pc:sldMk cId="1572304252" sldId="265"/>
            <ac:spMk id="2" creationId="{6917EA66-4377-4B2C-B556-52C533E45132}"/>
          </ac:spMkLst>
        </pc:spChg>
        <pc:picChg chg="add mod">
          <ac:chgData name="Mills, Lucinda    (ASD-W)" userId="S::lucinda.mills@nbed.nb.ca::ba15268f-0490-4cd2-9b4b-8cafc914953d" providerId="AD" clId="Web-{81219664-95DD-F7FD-BF16-9A32D5CA2DCE}" dt="2020-04-16T19:32:24.356" v="1149" actId="1076"/>
          <ac:picMkLst>
            <pc:docMk/>
            <pc:sldMk cId="1572304252" sldId="265"/>
            <ac:picMk id="4" creationId="{9841472B-DAB0-40B3-A765-39B1A4FCB9E2}"/>
          </ac:picMkLst>
        </pc:picChg>
      </pc:sldChg>
      <pc:sldChg chg="addSp modSp new ord">
        <pc:chgData name="Mills, Lucinda    (ASD-W)" userId="S::lucinda.mills@nbed.nb.ca::ba15268f-0490-4cd2-9b4b-8cafc914953d" providerId="AD" clId="Web-{81219664-95DD-F7FD-BF16-9A32D5CA2DCE}" dt="2020-04-16T19:39:33.168" v="1191" actId="20577"/>
        <pc:sldMkLst>
          <pc:docMk/>
          <pc:sldMk cId="3824032584" sldId="266"/>
        </pc:sldMkLst>
        <pc:spChg chg="add mod">
          <ac:chgData name="Mills, Lucinda    (ASD-W)" userId="S::lucinda.mills@nbed.nb.ca::ba15268f-0490-4cd2-9b4b-8cafc914953d" providerId="AD" clId="Web-{81219664-95DD-F7FD-BF16-9A32D5CA2DCE}" dt="2020-04-16T19:39:33.168" v="1191" actId="20577"/>
          <ac:spMkLst>
            <pc:docMk/>
            <pc:sldMk cId="3824032584" sldId="266"/>
            <ac:spMk id="2" creationId="{41E9B9FB-1B66-41C6-8888-D1FB5745A8A9}"/>
          </ac:spMkLst>
        </pc:spChg>
        <pc:picChg chg="add mod ord">
          <ac:chgData name="Mills, Lucinda    (ASD-W)" userId="S::lucinda.mills@nbed.nb.ca::ba15268f-0490-4cd2-9b4b-8cafc914953d" providerId="AD" clId="Web-{81219664-95DD-F7FD-BF16-9A32D5CA2DCE}" dt="2020-04-16T19:31:23.932" v="1110" actId="1076"/>
          <ac:picMkLst>
            <pc:docMk/>
            <pc:sldMk cId="3824032584" sldId="266"/>
            <ac:picMk id="4" creationId="{5C777AA1-3FEB-4C41-9BDB-6CE8B9E9C18D}"/>
          </ac:picMkLst>
        </pc:picChg>
      </pc:sldChg>
    </pc:docChg>
  </pc:docChgLst>
  <pc:docChgLst>
    <pc:chgData name="Mills, Lucinda    (ASD-W)" userId="S::lucinda.mills@nbed.nb.ca::ba15268f-0490-4cd2-9b4b-8cafc914953d" providerId="AD" clId="Web-{5B4C551D-A1BF-E7E7-6E4F-4722158DC2A2}"/>
    <pc:docChg chg="addSld modSld">
      <pc:chgData name="Mills, Lucinda    (ASD-W)" userId="S::lucinda.mills@nbed.nb.ca::ba15268f-0490-4cd2-9b4b-8cafc914953d" providerId="AD" clId="Web-{5B4C551D-A1BF-E7E7-6E4F-4722158DC2A2}" dt="2020-04-15T18:11:50.683" v="226"/>
      <pc:docMkLst>
        <pc:docMk/>
      </pc:docMkLst>
      <pc:sldChg chg="modSp">
        <pc:chgData name="Mills, Lucinda    (ASD-W)" userId="S::lucinda.mills@nbed.nb.ca::ba15268f-0490-4cd2-9b4b-8cafc914953d" providerId="AD" clId="Web-{5B4C551D-A1BF-E7E7-6E4F-4722158DC2A2}" dt="2020-04-15T18:11:41.168" v="225" actId="1076"/>
        <pc:sldMkLst>
          <pc:docMk/>
          <pc:sldMk cId="1769048156" sldId="259"/>
        </pc:sldMkLst>
        <pc:spChg chg="mod">
          <ac:chgData name="Mills, Lucinda    (ASD-W)" userId="S::lucinda.mills@nbed.nb.ca::ba15268f-0490-4cd2-9b4b-8cafc914953d" providerId="AD" clId="Web-{5B4C551D-A1BF-E7E7-6E4F-4722158DC2A2}" dt="2020-04-15T18:11:30.074" v="217" actId="20577"/>
          <ac:spMkLst>
            <pc:docMk/>
            <pc:sldMk cId="1769048156" sldId="259"/>
            <ac:spMk id="10" creationId="{CFBDF85F-280B-4445-8F20-3EB8B12F10C3}"/>
          </ac:spMkLst>
        </pc:spChg>
        <pc:picChg chg="mod">
          <ac:chgData name="Mills, Lucinda    (ASD-W)" userId="S::lucinda.mills@nbed.nb.ca::ba15268f-0490-4cd2-9b4b-8cafc914953d" providerId="AD" clId="Web-{5B4C551D-A1BF-E7E7-6E4F-4722158DC2A2}" dt="2020-04-15T18:11:41.168" v="225" actId="1076"/>
          <ac:picMkLst>
            <pc:docMk/>
            <pc:sldMk cId="1769048156" sldId="259"/>
            <ac:picMk id="11" creationId="{399C4A96-1F10-401E-85CD-280A7F3D97F3}"/>
          </ac:picMkLst>
        </pc:picChg>
      </pc:sldChg>
      <pc:sldChg chg="modSp">
        <pc:chgData name="Mills, Lucinda    (ASD-W)" userId="S::lucinda.mills@nbed.nb.ca::ba15268f-0490-4cd2-9b4b-8cafc914953d" providerId="AD" clId="Web-{5B4C551D-A1BF-E7E7-6E4F-4722158DC2A2}" dt="2020-04-15T18:10:29.089" v="103" actId="20577"/>
        <pc:sldMkLst>
          <pc:docMk/>
          <pc:sldMk cId="1378676068" sldId="260"/>
        </pc:sldMkLst>
        <pc:spChg chg="mod">
          <ac:chgData name="Mills, Lucinda    (ASD-W)" userId="S::lucinda.mills@nbed.nb.ca::ba15268f-0490-4cd2-9b4b-8cafc914953d" providerId="AD" clId="Web-{5B4C551D-A1BF-E7E7-6E4F-4722158DC2A2}" dt="2020-04-15T18:03:52.930" v="28" actId="20577"/>
          <ac:spMkLst>
            <pc:docMk/>
            <pc:sldMk cId="1378676068" sldId="260"/>
            <ac:spMk id="2" creationId="{3557D5D9-2213-4F21-9E5E-6E0899C9A9D7}"/>
          </ac:spMkLst>
        </pc:spChg>
        <pc:spChg chg="mod">
          <ac:chgData name="Mills, Lucinda    (ASD-W)" userId="S::lucinda.mills@nbed.nb.ca::ba15268f-0490-4cd2-9b4b-8cafc914953d" providerId="AD" clId="Web-{5B4C551D-A1BF-E7E7-6E4F-4722158DC2A2}" dt="2020-04-15T18:10:29.089" v="103" actId="20577"/>
          <ac:spMkLst>
            <pc:docMk/>
            <pc:sldMk cId="1378676068" sldId="260"/>
            <ac:spMk id="9" creationId="{D0F40E47-DC88-46F2-AF43-573347C0E73E}"/>
          </ac:spMkLst>
        </pc:spChg>
      </pc:sldChg>
      <pc:sldChg chg="new">
        <pc:chgData name="Mills, Lucinda    (ASD-W)" userId="S::lucinda.mills@nbed.nb.ca::ba15268f-0490-4cd2-9b4b-8cafc914953d" providerId="AD" clId="Web-{5B4C551D-A1BF-E7E7-6E4F-4722158DC2A2}" dt="2020-04-15T18:11:50.683" v="226"/>
        <pc:sldMkLst>
          <pc:docMk/>
          <pc:sldMk cId="2033388276" sldId="261"/>
        </pc:sldMkLst>
      </pc:sldChg>
    </pc:docChg>
  </pc:docChgLst>
  <pc:docChgLst>
    <pc:chgData name="Mills, Lucinda    (ASD-W)" userId="S::lucinda.mills@nbed.nb.ca::ba15268f-0490-4cd2-9b4b-8cafc914953d" providerId="AD" clId="Web-{AB8AB268-939F-616A-9912-B4DA3031314B}"/>
    <pc:docChg chg="modSld">
      <pc:chgData name="Mills, Lucinda    (ASD-W)" userId="S::lucinda.mills@nbed.nb.ca::ba15268f-0490-4cd2-9b4b-8cafc914953d" providerId="AD" clId="Web-{AB8AB268-939F-616A-9912-B4DA3031314B}" dt="2020-04-17T16:54:10.333" v="4" actId="1076"/>
      <pc:docMkLst>
        <pc:docMk/>
      </pc:docMkLst>
      <pc:sldChg chg="addSp delSp modSp">
        <pc:chgData name="Mills, Lucinda    (ASD-W)" userId="S::lucinda.mills@nbed.nb.ca::ba15268f-0490-4cd2-9b4b-8cafc914953d" providerId="AD" clId="Web-{AB8AB268-939F-616A-9912-B4DA3031314B}" dt="2020-04-17T16:54:10.333" v="4" actId="1076"/>
        <pc:sldMkLst>
          <pc:docMk/>
          <pc:sldMk cId="1769048156" sldId="259"/>
        </pc:sldMkLst>
        <pc:spChg chg="add mod">
          <ac:chgData name="Mills, Lucinda    (ASD-W)" userId="S::lucinda.mills@nbed.nb.ca::ba15268f-0490-4cd2-9b4b-8cafc914953d" providerId="AD" clId="Web-{AB8AB268-939F-616A-9912-B4DA3031314B}" dt="2020-04-17T16:54:10.333" v="4" actId="1076"/>
          <ac:spMkLst>
            <pc:docMk/>
            <pc:sldMk cId="1769048156" sldId="259"/>
            <ac:spMk id="2" creationId="{7407E564-1CBC-4B6F-832D-1E03091057BF}"/>
          </ac:spMkLst>
        </pc:spChg>
        <pc:spChg chg="del">
          <ac:chgData name="Mills, Lucinda    (ASD-W)" userId="S::lucinda.mills@nbed.nb.ca::ba15268f-0490-4cd2-9b4b-8cafc914953d" providerId="AD" clId="Web-{AB8AB268-939F-616A-9912-B4DA3031314B}" dt="2020-04-17T16:53:51.552" v="0"/>
          <ac:spMkLst>
            <pc:docMk/>
            <pc:sldMk cId="1769048156" sldId="259"/>
            <ac:spMk id="4" creationId="{47376A0C-2411-40B8-82AB-69B1F9BF7FB3}"/>
          </ac:spMkLst>
        </pc:spChg>
      </pc:sldChg>
    </pc:docChg>
  </pc:docChgLst>
  <pc:docChgLst>
    <pc:chgData name="Mills, Lucinda    (ASD-W)" userId="S::lucinda.mills@nbed.nb.ca::ba15268f-0490-4cd2-9b4b-8cafc914953d" providerId="AD" clId="Web-{9A6A47C0-BA23-53E8-193C-EB1BCB836964}"/>
    <pc:docChg chg="addSld modSld sldOrd">
      <pc:chgData name="Mills, Lucinda    (ASD-W)" userId="S::lucinda.mills@nbed.nb.ca::ba15268f-0490-4cd2-9b4b-8cafc914953d" providerId="AD" clId="Web-{9A6A47C0-BA23-53E8-193C-EB1BCB836964}" dt="2020-04-16T18:50:44.276" v="2215" actId="20577"/>
      <pc:docMkLst>
        <pc:docMk/>
      </pc:docMkLst>
      <pc:sldChg chg="modSp">
        <pc:chgData name="Mills, Lucinda    (ASD-W)" userId="S::lucinda.mills@nbed.nb.ca::ba15268f-0490-4cd2-9b4b-8cafc914953d" providerId="AD" clId="Web-{9A6A47C0-BA23-53E8-193C-EB1BCB836964}" dt="2020-04-16T18:04:16.101" v="2009" actId="20577"/>
        <pc:sldMkLst>
          <pc:docMk/>
          <pc:sldMk cId="1769048156" sldId="259"/>
        </pc:sldMkLst>
        <pc:spChg chg="mod">
          <ac:chgData name="Mills, Lucinda    (ASD-W)" userId="S::lucinda.mills@nbed.nb.ca::ba15268f-0490-4cd2-9b4b-8cafc914953d" providerId="AD" clId="Web-{9A6A47C0-BA23-53E8-193C-EB1BCB836964}" dt="2020-04-16T18:04:16.101" v="2009" actId="20577"/>
          <ac:spMkLst>
            <pc:docMk/>
            <pc:sldMk cId="1769048156" sldId="259"/>
            <ac:spMk id="10" creationId="{CFBDF85F-280B-4445-8F20-3EB8B12F10C3}"/>
          </ac:spMkLst>
        </pc:spChg>
      </pc:sldChg>
      <pc:sldChg chg="modSp">
        <pc:chgData name="Mills, Lucinda    (ASD-W)" userId="S::lucinda.mills@nbed.nb.ca::ba15268f-0490-4cd2-9b4b-8cafc914953d" providerId="AD" clId="Web-{9A6A47C0-BA23-53E8-193C-EB1BCB836964}" dt="2020-04-16T18:50:37.635" v="2213" actId="20577"/>
        <pc:sldMkLst>
          <pc:docMk/>
          <pc:sldMk cId="1378676068" sldId="260"/>
        </pc:sldMkLst>
        <pc:spChg chg="mod">
          <ac:chgData name="Mills, Lucinda    (ASD-W)" userId="S::lucinda.mills@nbed.nb.ca::ba15268f-0490-4cd2-9b4b-8cafc914953d" providerId="AD" clId="Web-{9A6A47C0-BA23-53E8-193C-EB1BCB836964}" dt="2020-04-16T18:50:37.635" v="2213" actId="20577"/>
          <ac:spMkLst>
            <pc:docMk/>
            <pc:sldMk cId="1378676068" sldId="260"/>
            <ac:spMk id="2" creationId="{3557D5D9-2213-4F21-9E5E-6E0899C9A9D7}"/>
          </ac:spMkLst>
        </pc:spChg>
        <pc:spChg chg="mod">
          <ac:chgData name="Mills, Lucinda    (ASD-W)" userId="S::lucinda.mills@nbed.nb.ca::ba15268f-0490-4cd2-9b4b-8cafc914953d" providerId="AD" clId="Web-{9A6A47C0-BA23-53E8-193C-EB1BCB836964}" dt="2020-04-16T17:12:31.570" v="864" actId="20577"/>
          <ac:spMkLst>
            <pc:docMk/>
            <pc:sldMk cId="1378676068" sldId="260"/>
            <ac:spMk id="9" creationId="{D0F40E47-DC88-46F2-AF43-573347C0E73E}"/>
          </ac:spMkLst>
        </pc:spChg>
      </pc:sldChg>
      <pc:sldChg chg="addSp delSp modSp">
        <pc:chgData name="Mills, Lucinda    (ASD-W)" userId="S::lucinda.mills@nbed.nb.ca::ba15268f-0490-4cd2-9b4b-8cafc914953d" providerId="AD" clId="Web-{9A6A47C0-BA23-53E8-193C-EB1BCB836964}" dt="2020-04-16T18:26:40.345" v="2169" actId="688"/>
        <pc:sldMkLst>
          <pc:docMk/>
          <pc:sldMk cId="2033388276" sldId="261"/>
        </pc:sldMkLst>
        <pc:spChg chg="add mod">
          <ac:chgData name="Mills, Lucinda    (ASD-W)" userId="S::lucinda.mills@nbed.nb.ca::ba15268f-0490-4cd2-9b4b-8cafc914953d" providerId="AD" clId="Web-{9A6A47C0-BA23-53E8-193C-EB1BCB836964}" dt="2020-04-16T18:26:31.438" v="2164" actId="20577"/>
          <ac:spMkLst>
            <pc:docMk/>
            <pc:sldMk cId="2033388276" sldId="261"/>
            <ac:spMk id="2" creationId="{F01C56DF-3C6E-486F-895C-F56DC333D2D3}"/>
          </ac:spMkLst>
        </pc:spChg>
        <pc:spChg chg="add del mod">
          <ac:chgData name="Mills, Lucinda    (ASD-W)" userId="S::lucinda.mills@nbed.nb.ca::ba15268f-0490-4cd2-9b4b-8cafc914953d" providerId="AD" clId="Web-{9A6A47C0-BA23-53E8-193C-EB1BCB836964}" dt="2020-04-16T17:14:07.913" v="1079"/>
          <ac:spMkLst>
            <pc:docMk/>
            <pc:sldMk cId="2033388276" sldId="261"/>
            <ac:spMk id="3" creationId="{8696296D-AF6F-4A76-8B18-0918BBF3E5CF}"/>
          </ac:spMkLst>
        </pc:spChg>
        <pc:spChg chg="add del mod">
          <ac:chgData name="Mills, Lucinda    (ASD-W)" userId="S::lucinda.mills@nbed.nb.ca::ba15268f-0490-4cd2-9b4b-8cafc914953d" providerId="AD" clId="Web-{9A6A47C0-BA23-53E8-193C-EB1BCB836964}" dt="2020-04-16T18:05:23.052" v="2035"/>
          <ac:spMkLst>
            <pc:docMk/>
            <pc:sldMk cId="2033388276" sldId="261"/>
            <ac:spMk id="6" creationId="{C1E160BD-79CD-45E5-A5EF-068F7418FCB6}"/>
          </ac:spMkLst>
        </pc:spChg>
        <pc:spChg chg="add mod">
          <ac:chgData name="Mills, Lucinda    (ASD-W)" userId="S::lucinda.mills@nbed.nb.ca::ba15268f-0490-4cd2-9b4b-8cafc914953d" providerId="AD" clId="Web-{9A6A47C0-BA23-53E8-193C-EB1BCB836964}" dt="2020-04-16T18:26:40.345" v="2169" actId="688"/>
          <ac:spMkLst>
            <pc:docMk/>
            <pc:sldMk cId="2033388276" sldId="261"/>
            <ac:spMk id="7" creationId="{CB0B5185-5643-4584-95D6-09A415105232}"/>
          </ac:spMkLst>
        </pc:spChg>
        <pc:picChg chg="add mod">
          <ac:chgData name="Mills, Lucinda    (ASD-W)" userId="S::lucinda.mills@nbed.nb.ca::ba15268f-0490-4cd2-9b4b-8cafc914953d" providerId="AD" clId="Web-{9A6A47C0-BA23-53E8-193C-EB1BCB836964}" dt="2020-04-16T18:03:51.708" v="2006" actId="1076"/>
          <ac:picMkLst>
            <pc:docMk/>
            <pc:sldMk cId="2033388276" sldId="261"/>
            <ac:picMk id="4" creationId="{E0EFA2FF-9F96-45FB-A2DD-E0187EE05276}"/>
          </ac:picMkLst>
        </pc:picChg>
      </pc:sldChg>
      <pc:sldChg chg="addSp delSp modSp new ord">
        <pc:chgData name="Mills, Lucinda    (ASD-W)" userId="S::lucinda.mills@nbed.nb.ca::ba15268f-0490-4cd2-9b4b-8cafc914953d" providerId="AD" clId="Web-{9A6A47C0-BA23-53E8-193C-EB1BCB836964}" dt="2020-04-16T18:04:27.036" v="2014" actId="20577"/>
        <pc:sldMkLst>
          <pc:docMk/>
          <pc:sldMk cId="2616833224" sldId="262"/>
        </pc:sldMkLst>
        <pc:spChg chg="add mod">
          <ac:chgData name="Mills, Lucinda    (ASD-W)" userId="S::lucinda.mills@nbed.nb.ca::ba15268f-0490-4cd2-9b4b-8cafc914953d" providerId="AD" clId="Web-{9A6A47C0-BA23-53E8-193C-EB1BCB836964}" dt="2020-04-16T18:04:27.036" v="2014" actId="20577"/>
          <ac:spMkLst>
            <pc:docMk/>
            <pc:sldMk cId="2616833224" sldId="262"/>
            <ac:spMk id="4" creationId="{A97D9B73-A0D6-4786-83E6-A6D54B74B83A}"/>
          </ac:spMkLst>
        </pc:spChg>
        <pc:picChg chg="add mod">
          <ac:chgData name="Mills, Lucinda    (ASD-W)" userId="S::lucinda.mills@nbed.nb.ca::ba15268f-0490-4cd2-9b4b-8cafc914953d" providerId="AD" clId="Web-{9A6A47C0-BA23-53E8-193C-EB1BCB836964}" dt="2020-04-16T17:57:58.503" v="1872" actId="1076"/>
          <ac:picMkLst>
            <pc:docMk/>
            <pc:sldMk cId="2616833224" sldId="262"/>
            <ac:picMk id="2" creationId="{C2B2808A-AEF3-47E5-86F9-191B0D53E819}"/>
          </ac:picMkLst>
        </pc:picChg>
        <pc:picChg chg="add del mod">
          <ac:chgData name="Mills, Lucinda    (ASD-W)" userId="S::lucinda.mills@nbed.nb.ca::ba15268f-0490-4cd2-9b4b-8cafc914953d" providerId="AD" clId="Web-{9A6A47C0-BA23-53E8-193C-EB1BCB836964}" dt="2020-04-16T17:56:07.019" v="1809"/>
          <ac:picMkLst>
            <pc:docMk/>
            <pc:sldMk cId="2616833224" sldId="262"/>
            <ac:picMk id="5" creationId="{EBCE4270-A2D3-449D-A0B2-C3F7859A2B45}"/>
          </ac:picMkLst>
        </pc:picChg>
      </pc:sldChg>
      <pc:sldChg chg="new">
        <pc:chgData name="Mills, Lucinda    (ASD-W)" userId="S::lucinda.mills@nbed.nb.ca::ba15268f-0490-4cd2-9b4b-8cafc914953d" providerId="AD" clId="Web-{9A6A47C0-BA23-53E8-193C-EB1BCB836964}" dt="2020-04-16T18:07:14.615" v="2052"/>
        <pc:sldMkLst>
          <pc:docMk/>
          <pc:sldMk cId="1613049118" sldId="263"/>
        </pc:sldMkLst>
      </pc:sldChg>
      <pc:sldChg chg="new">
        <pc:chgData name="Mills, Lucinda    (ASD-W)" userId="S::lucinda.mills@nbed.nb.ca::ba15268f-0490-4cd2-9b4b-8cafc914953d" providerId="AD" clId="Web-{9A6A47C0-BA23-53E8-193C-EB1BCB836964}" dt="2020-04-16T18:07:22.194" v="2053"/>
        <pc:sldMkLst>
          <pc:docMk/>
          <pc:sldMk cId="2592586142" sldId="264"/>
        </pc:sldMkLst>
      </pc:sldChg>
    </pc:docChg>
  </pc:docChgLst>
  <pc:docChgLst>
    <pc:chgData name="Mills, Lucinda    (ASD-W)" userId="ba15268f-0490-4cd2-9b4b-8cafc914953d" providerId="ADAL" clId="{099ED1F6-F8E7-40B2-BDB9-C403592AA95E}"/>
    <pc:docChg chg="custSel modSld">
      <pc:chgData name="Mills, Lucinda    (ASD-W)" userId="ba15268f-0490-4cd2-9b4b-8cafc914953d" providerId="ADAL" clId="{099ED1F6-F8E7-40B2-BDB9-C403592AA95E}" dt="2020-04-14T17:53:25.473" v="324" actId="20577"/>
      <pc:docMkLst>
        <pc:docMk/>
      </pc:docMkLst>
      <pc:sldChg chg="modSp">
        <pc:chgData name="Mills, Lucinda    (ASD-W)" userId="ba15268f-0490-4cd2-9b4b-8cafc914953d" providerId="ADAL" clId="{099ED1F6-F8E7-40B2-BDB9-C403592AA95E}" dt="2020-04-14T17:49:04.925" v="207" actId="1076"/>
        <pc:sldMkLst>
          <pc:docMk/>
          <pc:sldMk cId="1769048156" sldId="259"/>
        </pc:sldMkLst>
        <pc:spChg chg="mod">
          <ac:chgData name="Mills, Lucinda    (ASD-W)" userId="ba15268f-0490-4cd2-9b4b-8cafc914953d" providerId="ADAL" clId="{099ED1F6-F8E7-40B2-BDB9-C403592AA95E}" dt="2020-04-14T17:48:52.893" v="205" actId="1076"/>
          <ac:spMkLst>
            <pc:docMk/>
            <pc:sldMk cId="1769048156" sldId="259"/>
            <ac:spMk id="10" creationId="{CFBDF85F-280B-4445-8F20-3EB8B12F10C3}"/>
          </ac:spMkLst>
        </pc:spChg>
        <pc:picChg chg="mod">
          <ac:chgData name="Mills, Lucinda    (ASD-W)" userId="ba15268f-0490-4cd2-9b4b-8cafc914953d" providerId="ADAL" clId="{099ED1F6-F8E7-40B2-BDB9-C403592AA95E}" dt="2020-04-14T17:49:04.925" v="207" actId="1076"/>
          <ac:picMkLst>
            <pc:docMk/>
            <pc:sldMk cId="1769048156" sldId="259"/>
            <ac:picMk id="11" creationId="{399C4A96-1F10-401E-85CD-280A7F3D97F3}"/>
          </ac:picMkLst>
        </pc:picChg>
      </pc:sldChg>
      <pc:sldChg chg="delSp modSp">
        <pc:chgData name="Mills, Lucinda    (ASD-W)" userId="ba15268f-0490-4cd2-9b4b-8cafc914953d" providerId="ADAL" clId="{099ED1F6-F8E7-40B2-BDB9-C403592AA95E}" dt="2020-04-14T17:53:25.473" v="324" actId="20577"/>
        <pc:sldMkLst>
          <pc:docMk/>
          <pc:sldMk cId="1378676068" sldId="260"/>
        </pc:sldMkLst>
        <pc:spChg chg="mod">
          <ac:chgData name="Mills, Lucinda    (ASD-W)" userId="ba15268f-0490-4cd2-9b4b-8cafc914953d" providerId="ADAL" clId="{099ED1F6-F8E7-40B2-BDB9-C403592AA95E}" dt="2020-04-14T17:53:25.473" v="324" actId="20577"/>
          <ac:spMkLst>
            <pc:docMk/>
            <pc:sldMk cId="1378676068" sldId="260"/>
            <ac:spMk id="2" creationId="{3557D5D9-2213-4F21-9E5E-6E0899C9A9D7}"/>
          </ac:spMkLst>
        </pc:spChg>
        <pc:spChg chg="mod">
          <ac:chgData name="Mills, Lucinda    (ASD-W)" userId="ba15268f-0490-4cd2-9b4b-8cafc914953d" providerId="ADAL" clId="{099ED1F6-F8E7-40B2-BDB9-C403592AA95E}" dt="2020-04-14T17:52:20.028" v="280" actId="115"/>
          <ac:spMkLst>
            <pc:docMk/>
            <pc:sldMk cId="1378676068" sldId="260"/>
            <ac:spMk id="9" creationId="{D0F40E47-DC88-46F2-AF43-573347C0E73E}"/>
          </ac:spMkLst>
        </pc:spChg>
        <pc:picChg chg="del mod">
          <ac:chgData name="Mills, Lucinda    (ASD-W)" userId="ba15268f-0490-4cd2-9b4b-8cafc914953d" providerId="ADAL" clId="{099ED1F6-F8E7-40B2-BDB9-C403592AA95E}" dt="2020-04-14T17:52:06.411" v="277" actId="478"/>
          <ac:picMkLst>
            <pc:docMk/>
            <pc:sldMk cId="1378676068" sldId="260"/>
            <ac:picMk id="5" creationId="{6251DF37-6706-4294-A218-8A14FAD12866}"/>
          </ac:picMkLst>
        </pc:picChg>
      </pc:sldChg>
    </pc:docChg>
  </pc:docChgLst>
  <pc:docChgLst>
    <pc:chgData name="Mills, Lucinda    (ASD-W)" userId="S::lucinda.mills@nbed.nb.ca::ba15268f-0490-4cd2-9b4b-8cafc914953d" providerId="AD" clId="Web-{FA124ACB-A46D-49C4-8ADE-988E2D4F22A4}"/>
    <pc:docChg chg="addSld modSld sldOrd">
      <pc:chgData name="Mills, Lucinda    (ASD-W)" userId="S::lucinda.mills@nbed.nb.ca::ba15268f-0490-4cd2-9b4b-8cafc914953d" providerId="AD" clId="Web-{FA124ACB-A46D-49C4-8ADE-988E2D4F22A4}" dt="2020-04-13T20:01:46.100" v="838" actId="20577"/>
      <pc:docMkLst>
        <pc:docMk/>
      </pc:docMkLst>
      <pc:sldChg chg="delSp">
        <pc:chgData name="Mills, Lucinda    (ASD-W)" userId="S::lucinda.mills@nbed.nb.ca::ba15268f-0490-4cd2-9b4b-8cafc914953d" providerId="AD" clId="Web-{FA124ACB-A46D-49C4-8ADE-988E2D4F22A4}" dt="2020-04-13T18:59:12.414" v="9"/>
        <pc:sldMkLst>
          <pc:docMk/>
          <pc:sldMk cId="109857222" sldId="256"/>
        </pc:sldMkLst>
        <pc:spChg chg="del">
          <ac:chgData name="Mills, Lucinda    (ASD-W)" userId="S::lucinda.mills@nbed.nb.ca::ba15268f-0490-4cd2-9b4b-8cafc914953d" providerId="AD" clId="Web-{FA124ACB-A46D-49C4-8ADE-988E2D4F22A4}" dt="2020-04-13T18:59:07.648" v="8"/>
          <ac:spMkLst>
            <pc:docMk/>
            <pc:sldMk cId="109857222" sldId="256"/>
            <ac:spMk id="2" creationId="{00000000-0000-0000-0000-000000000000}"/>
          </ac:spMkLst>
        </pc:spChg>
        <pc:spChg chg="del">
          <ac:chgData name="Mills, Lucinda    (ASD-W)" userId="S::lucinda.mills@nbed.nb.ca::ba15268f-0490-4cd2-9b4b-8cafc914953d" providerId="AD" clId="Web-{FA124ACB-A46D-49C4-8ADE-988E2D4F22A4}" dt="2020-04-13T18:59:12.414" v="9"/>
          <ac:spMkLst>
            <pc:docMk/>
            <pc:sldMk cId="109857222" sldId="256"/>
            <ac:spMk id="3" creationId="{00000000-0000-0000-0000-000000000000}"/>
          </ac:spMkLst>
        </pc:spChg>
      </pc:sldChg>
      <pc:sldChg chg="addSp delSp modSp new">
        <pc:chgData name="Mills, Lucinda    (ASD-W)" userId="S::lucinda.mills@nbed.nb.ca::ba15268f-0490-4cd2-9b4b-8cafc914953d" providerId="AD" clId="Web-{FA124ACB-A46D-49C4-8ADE-988E2D4F22A4}" dt="2020-04-13T20:01:36.725" v="834" actId="20577"/>
        <pc:sldMkLst>
          <pc:docMk/>
          <pc:sldMk cId="341345303" sldId="257"/>
        </pc:sldMkLst>
        <pc:spChg chg="add mod">
          <ac:chgData name="Mills, Lucinda    (ASD-W)" userId="S::lucinda.mills@nbed.nb.ca::ba15268f-0490-4cd2-9b4b-8cafc914953d" providerId="AD" clId="Web-{FA124ACB-A46D-49C4-8ADE-988E2D4F22A4}" dt="2020-04-13T19:10:48.763" v="130" actId="1076"/>
          <ac:spMkLst>
            <pc:docMk/>
            <pc:sldMk cId="341345303" sldId="257"/>
            <ac:spMk id="4" creationId="{75B686DC-43CA-4B2A-85B7-B48FCD520EB0}"/>
          </ac:spMkLst>
        </pc:spChg>
        <pc:spChg chg="add mod">
          <ac:chgData name="Mills, Lucinda    (ASD-W)" userId="S::lucinda.mills@nbed.nb.ca::ba15268f-0490-4cd2-9b4b-8cafc914953d" providerId="AD" clId="Web-{FA124ACB-A46D-49C4-8ADE-988E2D4F22A4}" dt="2020-04-13T20:01:36.725" v="834" actId="20577"/>
          <ac:spMkLst>
            <pc:docMk/>
            <pc:sldMk cId="341345303" sldId="257"/>
            <ac:spMk id="7" creationId="{72F0C76D-B0F4-42BC-BDB7-F02ED836584C}"/>
          </ac:spMkLst>
        </pc:spChg>
        <pc:picChg chg="add del mod">
          <ac:chgData name="Mills, Lucinda    (ASD-W)" userId="S::lucinda.mills@nbed.nb.ca::ba15268f-0490-4cd2-9b4b-8cafc914953d" providerId="AD" clId="Web-{FA124ACB-A46D-49C4-8ADE-988E2D4F22A4}" dt="2020-04-13T19:20:56.924" v="215"/>
          <ac:picMkLst>
            <pc:docMk/>
            <pc:sldMk cId="341345303" sldId="257"/>
            <ac:picMk id="2" creationId="{2A41FF49-657D-4E06-A308-1D933E170CAB}"/>
          </ac:picMkLst>
        </pc:picChg>
        <pc:picChg chg="add del mod">
          <ac:chgData name="Mills, Lucinda    (ASD-W)" userId="S::lucinda.mills@nbed.nb.ca::ba15268f-0490-4cd2-9b4b-8cafc914953d" providerId="AD" clId="Web-{FA124ACB-A46D-49C4-8ADE-988E2D4F22A4}" dt="2020-04-13T19:30:20.351" v="228"/>
          <ac:picMkLst>
            <pc:docMk/>
            <pc:sldMk cId="341345303" sldId="257"/>
            <ac:picMk id="5" creationId="{E456DC3A-CCCD-4E36-AE93-9463AA875A1F}"/>
          </ac:picMkLst>
        </pc:picChg>
      </pc:sldChg>
      <pc:sldChg chg="addSp modSp new ord">
        <pc:chgData name="Mills, Lucinda    (ASD-W)" userId="S::lucinda.mills@nbed.nb.ca::ba15268f-0490-4cd2-9b4b-8cafc914953d" providerId="AD" clId="Web-{FA124ACB-A46D-49C4-8ADE-988E2D4F22A4}" dt="2020-04-13T19:04:58.916" v="79" actId="20577"/>
        <pc:sldMkLst>
          <pc:docMk/>
          <pc:sldMk cId="2738063931" sldId="258"/>
        </pc:sldMkLst>
        <pc:spChg chg="add mod">
          <ac:chgData name="Mills, Lucinda    (ASD-W)" userId="S::lucinda.mills@nbed.nb.ca::ba15268f-0490-4cd2-9b4b-8cafc914953d" providerId="AD" clId="Web-{FA124ACB-A46D-49C4-8ADE-988E2D4F22A4}" dt="2020-04-13T19:04:58.916" v="79" actId="20577"/>
          <ac:spMkLst>
            <pc:docMk/>
            <pc:sldMk cId="2738063931" sldId="258"/>
            <ac:spMk id="2" creationId="{CA1A8EA9-69F6-4D9A-BD87-9E028389E12B}"/>
          </ac:spMkLst>
        </pc:spChg>
      </pc:sldChg>
      <pc:sldChg chg="addSp delSp modSp new">
        <pc:chgData name="Mills, Lucinda    (ASD-W)" userId="S::lucinda.mills@nbed.nb.ca::ba15268f-0490-4cd2-9b4b-8cafc914953d" providerId="AD" clId="Web-{FA124ACB-A46D-49C4-8ADE-988E2D4F22A4}" dt="2020-04-13T20:01:45.272" v="836" actId="20577"/>
        <pc:sldMkLst>
          <pc:docMk/>
          <pc:sldMk cId="1769048156" sldId="259"/>
        </pc:sldMkLst>
        <pc:spChg chg="add mod">
          <ac:chgData name="Mills, Lucinda    (ASD-W)" userId="S::lucinda.mills@nbed.nb.ca::ba15268f-0490-4cd2-9b4b-8cafc914953d" providerId="AD" clId="Web-{FA124ACB-A46D-49C4-8ADE-988E2D4F22A4}" dt="2020-04-13T19:11:16.685" v="137" actId="1076"/>
          <ac:spMkLst>
            <pc:docMk/>
            <pc:sldMk cId="1769048156" sldId="259"/>
            <ac:spMk id="4" creationId="{47376A0C-2411-40B8-82AB-69B1F9BF7FB3}"/>
          </ac:spMkLst>
        </pc:spChg>
        <pc:spChg chg="add mod">
          <ac:chgData name="Mills, Lucinda    (ASD-W)" userId="S::lucinda.mills@nbed.nb.ca::ba15268f-0490-4cd2-9b4b-8cafc914953d" providerId="AD" clId="Web-{FA124ACB-A46D-49C4-8ADE-988E2D4F22A4}" dt="2020-04-13T19:15:52.625" v="142" actId="20577"/>
          <ac:spMkLst>
            <pc:docMk/>
            <pc:sldMk cId="1769048156" sldId="259"/>
            <ac:spMk id="5" creationId="{C8FEAC39-438A-4CFC-855B-452525C78804}"/>
          </ac:spMkLst>
        </pc:spChg>
        <pc:spChg chg="add del mod">
          <ac:chgData name="Mills, Lucinda    (ASD-W)" userId="S::lucinda.mills@nbed.nb.ca::ba15268f-0490-4cd2-9b4b-8cafc914953d" providerId="AD" clId="Web-{FA124ACB-A46D-49C4-8ADE-988E2D4F22A4}" dt="2020-04-13T19:15:59.500" v="148"/>
          <ac:spMkLst>
            <pc:docMk/>
            <pc:sldMk cId="1769048156" sldId="259"/>
            <ac:spMk id="6" creationId="{57702397-5683-4892-94EA-7E24F186EB66}"/>
          </ac:spMkLst>
        </pc:spChg>
        <pc:spChg chg="add del mod">
          <ac:chgData name="Mills, Lucinda    (ASD-W)" userId="S::lucinda.mills@nbed.nb.ca::ba15268f-0490-4cd2-9b4b-8cafc914953d" providerId="AD" clId="Web-{FA124ACB-A46D-49C4-8ADE-988E2D4F22A4}" dt="2020-04-13T19:16:49.954" v="155"/>
          <ac:spMkLst>
            <pc:docMk/>
            <pc:sldMk cId="1769048156" sldId="259"/>
            <ac:spMk id="7" creationId="{832407A1-000A-481B-9A29-894EB4A26032}"/>
          </ac:spMkLst>
        </pc:spChg>
        <pc:spChg chg="add mod">
          <ac:chgData name="Mills, Lucinda    (ASD-W)" userId="S::lucinda.mills@nbed.nb.ca::ba15268f-0490-4cd2-9b4b-8cafc914953d" providerId="AD" clId="Web-{FA124ACB-A46D-49C4-8ADE-988E2D4F22A4}" dt="2020-04-13T20:01:45.272" v="836" actId="20577"/>
          <ac:spMkLst>
            <pc:docMk/>
            <pc:sldMk cId="1769048156" sldId="259"/>
            <ac:spMk id="10" creationId="{CFBDF85F-280B-4445-8F20-3EB8B12F10C3}"/>
          </ac:spMkLst>
        </pc:spChg>
        <pc:picChg chg="add mod">
          <ac:chgData name="Mills, Lucinda    (ASD-W)" userId="S::lucinda.mills@nbed.nb.ca::ba15268f-0490-4cd2-9b4b-8cafc914953d" providerId="AD" clId="Web-{FA124ACB-A46D-49C4-8ADE-988E2D4F22A4}" dt="2020-04-13T19:20:32.080" v="211" actId="1076"/>
          <ac:picMkLst>
            <pc:docMk/>
            <pc:sldMk cId="1769048156" sldId="259"/>
            <ac:picMk id="2" creationId="{E3FA9332-FE69-4283-864D-8701E247FBE8}"/>
          </ac:picMkLst>
        </pc:picChg>
        <pc:picChg chg="add del mod">
          <ac:chgData name="Mills, Lucinda    (ASD-W)" userId="S::lucinda.mills@nbed.nb.ca::ba15268f-0490-4cd2-9b4b-8cafc914953d" providerId="AD" clId="Web-{FA124ACB-A46D-49C4-8ADE-988E2D4F22A4}" dt="2020-04-13T19:19:13.595" v="208"/>
          <ac:picMkLst>
            <pc:docMk/>
            <pc:sldMk cId="1769048156" sldId="259"/>
            <ac:picMk id="8" creationId="{12353521-8E0B-45A2-805E-6C9991257638}"/>
          </ac:picMkLst>
        </pc:picChg>
        <pc:picChg chg="add mod">
          <ac:chgData name="Mills, Lucinda    (ASD-W)" userId="S::lucinda.mills@nbed.nb.ca::ba15268f-0490-4cd2-9b4b-8cafc914953d" providerId="AD" clId="Web-{FA124ACB-A46D-49C4-8ADE-988E2D4F22A4}" dt="2020-04-13T19:19:31.267" v="210" actId="1076"/>
          <ac:picMkLst>
            <pc:docMk/>
            <pc:sldMk cId="1769048156" sldId="259"/>
            <ac:picMk id="11" creationId="{399C4A96-1F10-401E-85CD-280A7F3D97F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arn-to-draw-lessons.com/hand-eye-coordination.html" TargetMode="External"/><Relationship Id="rId2" Type="http://schemas.openxmlformats.org/officeDocument/2006/relationships/hyperlink" Target="https://dl.airtable.com/.attachments/0b39d6571ee426ebe3cc576f6415e991/1d82e6c0/WhatIsContourLine.pdf" TargetMode="External"/><Relationship Id="rId1" Type="http://schemas.openxmlformats.org/officeDocument/2006/relationships/slideLayout" Target="../slideLayouts/slideLayout7.xml"/><Relationship Id="rId6" Type="http://schemas.openxmlformats.org/officeDocument/2006/relationships/hyperlink" Target="http://penpencilpaperdraw.blogspot.com/" TargetMode="External"/><Relationship Id="rId5" Type="http://schemas.openxmlformats.org/officeDocument/2006/relationships/hyperlink" Target="https://mrs-cook.weebly.com/contour-line.html" TargetMode="External"/><Relationship Id="rId4" Type="http://schemas.openxmlformats.org/officeDocument/2006/relationships/hyperlink" Target="https://www.pinterest.ca/pin/3574739076558944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enpencilpaperdraw.blogspot.com/"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FKHVqbM_xLU?start=3&amp;feature=oembed" TargetMode="External"/><Relationship Id="rId4" Type="http://schemas.openxmlformats.org/officeDocument/2006/relationships/hyperlink" Target="https://www.youtube.com/watch?v=FKHVqbM_xLU&amp;t=6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A picture containing person, table, man, holding&#10;&#10;Description generated with very high confidence">
            <a:extLst>
              <a:ext uri="{FF2B5EF4-FFF2-40B4-BE49-F238E27FC236}">
                <a16:creationId xmlns:a16="http://schemas.microsoft.com/office/drawing/2014/main" id="{B08E2BB1-295B-4879-8F03-E0F3BAA9C422}"/>
              </a:ext>
            </a:extLst>
          </p:cNvPr>
          <p:cNvPicPr>
            <a:picLocks noChangeAspect="1"/>
          </p:cNvPicPr>
          <p:nvPr/>
        </p:nvPicPr>
        <p:blipFill rotWithShape="1">
          <a:blip r:embed="rId2"/>
          <a:srcRect t="32432"/>
          <a:stretch/>
        </p:blipFill>
        <p:spPr>
          <a:xfrm>
            <a:off x="415656" y="-376042"/>
            <a:ext cx="12191980" cy="6857990"/>
          </a:xfrm>
          <a:prstGeom prst="rect">
            <a:avLst/>
          </a:prstGeom>
        </p:spPr>
      </p:pic>
      <p:sp>
        <p:nvSpPr>
          <p:cNvPr id="12" name="Rectangle 11">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1793D97-29FB-46F3-9C18-A69E79FA8B95}"/>
              </a:ext>
            </a:extLst>
          </p:cNvPr>
          <p:cNvSpPr txBox="1"/>
          <p:nvPr/>
        </p:nvSpPr>
        <p:spPr>
          <a:xfrm>
            <a:off x="523875" y="5317240"/>
            <a:ext cx="11210925" cy="74483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a:lnSpc>
                <a:spcPct val="90000"/>
              </a:lnSpc>
              <a:spcBef>
                <a:spcPct val="0"/>
              </a:spcBef>
              <a:spcAft>
                <a:spcPts val="600"/>
              </a:spcAft>
            </a:pPr>
            <a:r>
              <a:rPr lang="en-US" sz="3600" b="1" dirty="0">
                <a:solidFill>
                  <a:schemeClr val="tx1">
                    <a:lumMod val="85000"/>
                    <a:lumOff val="15000"/>
                  </a:schemeClr>
                </a:solidFill>
                <a:latin typeface="+mj-lt"/>
                <a:ea typeface="+mj-ea"/>
                <a:cs typeface="+mj-cs"/>
              </a:rPr>
              <a:t>Blind Contour Drawing</a:t>
            </a:r>
            <a:endParaRPr lang="en-US" sz="3600" b="1" dirty="0">
              <a:solidFill>
                <a:schemeClr val="tx1">
                  <a:lumMod val="85000"/>
                  <a:lumOff val="15000"/>
                </a:schemeClr>
              </a:solidFill>
              <a:latin typeface="+mj-lt"/>
              <a:ea typeface="+mj-ea"/>
              <a:cs typeface="Calibri Light"/>
            </a:endParaRPr>
          </a:p>
        </p:txBody>
      </p:sp>
      <p:cxnSp>
        <p:nvCxnSpPr>
          <p:cNvPr id="14" name="Straight Connector 13">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1A8EA9-69F6-4D9A-BD87-9E028389E12B}"/>
              </a:ext>
            </a:extLst>
          </p:cNvPr>
          <p:cNvSpPr txBox="1"/>
          <p:nvPr/>
        </p:nvSpPr>
        <p:spPr>
          <a:xfrm>
            <a:off x="575734" y="543984"/>
            <a:ext cx="10691283"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References and Resources: </a:t>
            </a:r>
          </a:p>
          <a:p>
            <a:endParaRPr lang="en-US" dirty="0">
              <a:cs typeface="Calibri"/>
            </a:endParaRPr>
          </a:p>
          <a:p>
            <a:r>
              <a:rPr lang="en-US" dirty="0">
                <a:cs typeface="Calibri"/>
              </a:rPr>
              <a:t>Chapman, Laura H. (1998). </a:t>
            </a:r>
            <a:r>
              <a:rPr lang="en-US" i="1" dirty="0">
                <a:cs typeface="Calibri"/>
              </a:rPr>
              <a:t>Adventures in Art 6. </a:t>
            </a:r>
            <a:r>
              <a:rPr lang="en-US" dirty="0">
                <a:cs typeface="Calibri"/>
              </a:rPr>
              <a:t>Worchester, Massachusetts: Davis Publications, Inc.</a:t>
            </a:r>
          </a:p>
          <a:p>
            <a:endParaRPr lang="en-US" dirty="0">
              <a:ea typeface="+mn-lt"/>
              <a:cs typeface="+mn-lt"/>
            </a:endParaRPr>
          </a:p>
          <a:p>
            <a:endParaRPr lang="en-US" dirty="0">
              <a:ea typeface="+mn-lt"/>
              <a:cs typeface="+mn-lt"/>
            </a:endParaRPr>
          </a:p>
          <a:p>
            <a:r>
              <a:rPr lang="en-US" dirty="0">
                <a:ea typeface="+mn-lt"/>
                <a:cs typeface="+mn-lt"/>
              </a:rPr>
              <a:t>Stewart, Marilyn G. &amp; Katter, Eldon (2009). </a:t>
            </a:r>
            <a:r>
              <a:rPr lang="en-US" i="1" dirty="0">
                <a:ea typeface="+mn-lt"/>
                <a:cs typeface="+mn-lt"/>
              </a:rPr>
              <a:t>Explorations in Art: A Personal Journey, Second Edition</a:t>
            </a:r>
            <a:r>
              <a:rPr lang="en-US" dirty="0">
                <a:ea typeface="+mn-lt"/>
                <a:cs typeface="+mn-lt"/>
              </a:rPr>
              <a:t>. Worchester Massachusetts: Davis Publications Inc.</a:t>
            </a:r>
          </a:p>
          <a:p>
            <a:endParaRPr lang="en-US" dirty="0">
              <a:ea typeface="+mn-lt"/>
              <a:cs typeface="+mn-lt"/>
            </a:endParaRPr>
          </a:p>
          <a:p>
            <a:r>
              <a:rPr lang="en-US" dirty="0">
                <a:ea typeface="+mn-lt"/>
                <a:cs typeface="+mn-lt"/>
                <a:hlinkClick r:id="rId2"/>
              </a:rPr>
              <a:t>https://dl.airtable.com/.attachments/0b39d6571ee426ebe3cc576f6415e991/1d82e6c0/WhatIsContourLine.pdf</a:t>
            </a:r>
          </a:p>
          <a:p>
            <a:endParaRPr lang="en-US" dirty="0">
              <a:cs typeface="Calibri"/>
            </a:endParaRPr>
          </a:p>
          <a:p>
            <a:r>
              <a:rPr lang="en-US" dirty="0">
                <a:ea typeface="+mn-lt"/>
                <a:cs typeface="+mn-lt"/>
                <a:hlinkClick r:id="rId3"/>
              </a:rPr>
              <a:t>https://www.learn-to-draw-lessons.com/hand-eye-coordination.html</a:t>
            </a:r>
            <a:endParaRPr lang="en-US"/>
          </a:p>
          <a:p>
            <a:endParaRPr lang="en-US" dirty="0">
              <a:ea typeface="+mn-lt"/>
              <a:cs typeface="+mn-lt"/>
            </a:endParaRPr>
          </a:p>
          <a:p>
            <a:r>
              <a:rPr lang="en-US" dirty="0">
                <a:ea typeface="+mn-lt"/>
                <a:cs typeface="+mn-lt"/>
                <a:hlinkClick r:id="rId4"/>
              </a:rPr>
              <a:t>https://www.pinterest.ca/pin/35747390765589440/</a:t>
            </a:r>
            <a:endParaRPr lang="en-US"/>
          </a:p>
          <a:p>
            <a:endParaRPr lang="en-US" dirty="0">
              <a:ea typeface="+mn-lt"/>
              <a:cs typeface="+mn-lt"/>
            </a:endParaRPr>
          </a:p>
          <a:p>
            <a:r>
              <a:rPr lang="en-US" dirty="0">
                <a:ea typeface="+mn-lt"/>
                <a:cs typeface="+mn-lt"/>
                <a:hlinkClick r:id="rId5"/>
              </a:rPr>
              <a:t>https://mrs-cook.weebly.com/contour-line.html</a:t>
            </a:r>
            <a:endParaRPr lang="en-US">
              <a:ea typeface="+mn-lt"/>
              <a:cs typeface="+mn-lt"/>
            </a:endParaRPr>
          </a:p>
          <a:p>
            <a:endParaRPr lang="en-US" dirty="0">
              <a:ea typeface="+mn-lt"/>
              <a:cs typeface="+mn-lt"/>
            </a:endParaRPr>
          </a:p>
          <a:p>
            <a:r>
              <a:rPr lang="en-US" dirty="0">
                <a:ea typeface="+mn-lt"/>
                <a:cs typeface="+mn-lt"/>
                <a:hlinkClick r:id="rId6"/>
              </a:rPr>
              <a:t>http://penpencilpaperdraw.blogspot.com/</a:t>
            </a:r>
            <a:endParaRPr lang="en-US">
              <a:ea typeface="+mn-lt"/>
              <a:cs typeface="+mn-lt"/>
            </a:endParaRPr>
          </a:p>
          <a:p>
            <a:endParaRPr lang="en-US" dirty="0">
              <a:ea typeface="+mn-lt"/>
              <a:cs typeface="+mn-lt"/>
            </a:endParaRPr>
          </a:p>
        </p:txBody>
      </p:sp>
    </p:spTree>
    <p:extLst>
      <p:ext uri="{BB962C8B-B14F-4D97-AF65-F5344CB8AC3E}">
        <p14:creationId xmlns:p14="http://schemas.microsoft.com/office/powerpoint/2010/main" val="2738063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F0C76D-B0F4-42BC-BDB7-F02ED836584C}"/>
              </a:ext>
            </a:extLst>
          </p:cNvPr>
          <p:cNvSpPr txBox="1"/>
          <p:nvPr/>
        </p:nvSpPr>
        <p:spPr>
          <a:xfrm>
            <a:off x="395817" y="885092"/>
            <a:ext cx="9728199" cy="55399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A </a:t>
            </a:r>
            <a:r>
              <a:rPr lang="en-US" sz="2400" b="1" dirty="0"/>
              <a:t>contour</a:t>
            </a:r>
            <a:r>
              <a:rPr lang="en-US" sz="2400" dirty="0"/>
              <a:t> </a:t>
            </a:r>
            <a:r>
              <a:rPr lang="en-US" sz="2400" b="1" dirty="0">
                <a:ea typeface="+mn-lt"/>
                <a:cs typeface="+mn-lt"/>
              </a:rPr>
              <a:t>drawing </a:t>
            </a:r>
            <a:r>
              <a:rPr lang="en-US" sz="2400" dirty="0">
                <a:ea typeface="+mn-lt"/>
                <a:cs typeface="+mn-lt"/>
              </a:rPr>
              <a:t>is</a:t>
            </a:r>
            <a:r>
              <a:rPr lang="en-US" sz="2400" b="1" dirty="0">
                <a:ea typeface="+mn-lt"/>
                <a:cs typeface="+mn-lt"/>
              </a:rPr>
              <a:t> </a:t>
            </a:r>
            <a:r>
              <a:rPr lang="en-US" sz="2400" dirty="0"/>
              <a:t>a drawing that shows</a:t>
            </a:r>
            <a:r>
              <a:rPr lang="en-US" sz="2400" b="1" dirty="0"/>
              <a:t> </a:t>
            </a:r>
            <a:r>
              <a:rPr lang="en-US" sz="2400" dirty="0"/>
              <a:t>the edges of an object. </a:t>
            </a:r>
            <a:endParaRPr lang="en-US" dirty="0">
              <a:cs typeface="Calibri"/>
            </a:endParaRPr>
          </a:p>
          <a:p>
            <a:r>
              <a:rPr lang="en-US" sz="2400" dirty="0"/>
              <a:t>It can also include interior details, such as a ridge or a groove.  </a:t>
            </a:r>
            <a:endParaRPr lang="en-US" sz="2400" dirty="0">
              <a:cs typeface="Calibri"/>
            </a:endParaRPr>
          </a:p>
          <a:p>
            <a:endParaRPr lang="en-US" sz="2400" dirty="0">
              <a:cs typeface="Calibri"/>
            </a:endParaRPr>
          </a:p>
          <a:p>
            <a:endParaRPr lang="en-US" sz="2400" dirty="0">
              <a:cs typeface="Calibri"/>
            </a:endParaRPr>
          </a:p>
          <a:p>
            <a:r>
              <a:rPr lang="en-US" sz="2400" dirty="0">
                <a:cs typeface="Calibri"/>
              </a:rPr>
              <a:t>Contour drawings </a:t>
            </a:r>
            <a:r>
              <a:rPr lang="en-US" sz="2400" dirty="0">
                <a:ea typeface="+mn-lt"/>
                <a:cs typeface="+mn-lt"/>
              </a:rPr>
              <a:t>are essentially "outline" drawings, that use </a:t>
            </a:r>
          </a:p>
          <a:p>
            <a:r>
              <a:rPr lang="en-US" sz="2400" dirty="0">
                <a:ea typeface="+mn-lt"/>
                <a:cs typeface="+mn-lt"/>
              </a:rPr>
              <a:t>no shading. "This kind of drawing is done very slowly". </a:t>
            </a:r>
          </a:p>
          <a:p>
            <a:r>
              <a:rPr lang="en-US" dirty="0">
                <a:ea typeface="+mn-lt"/>
                <a:cs typeface="+mn-lt"/>
              </a:rPr>
              <a:t>(Chapman,1998 p.8)</a:t>
            </a:r>
            <a:endParaRPr lang="en-US" dirty="0"/>
          </a:p>
          <a:p>
            <a:endParaRPr lang="en-US" dirty="0">
              <a:cs typeface="Calibri"/>
            </a:endParaRPr>
          </a:p>
          <a:p>
            <a:endParaRPr lang="en-US" sz="2400" dirty="0">
              <a:cs typeface="Calibri"/>
            </a:endParaRPr>
          </a:p>
          <a:p>
            <a:r>
              <a:rPr lang="en-US" sz="2400" dirty="0">
                <a:cs typeface="Calibri"/>
              </a:rPr>
              <a:t>"Making contour drawings can help you develop your ability to </a:t>
            </a:r>
          </a:p>
          <a:p>
            <a:r>
              <a:rPr lang="en-US" sz="2400" dirty="0">
                <a:cs typeface="Calibri"/>
              </a:rPr>
              <a:t>view and record the world around you. </a:t>
            </a:r>
            <a:endParaRPr lang="en-US" dirty="0">
              <a:cs typeface="Calibri"/>
            </a:endParaRPr>
          </a:p>
          <a:p>
            <a:r>
              <a:rPr lang="en-US" sz="2400" dirty="0">
                <a:cs typeface="Calibri"/>
              </a:rPr>
              <a:t>Continued practice will also help you improve your hand-eye </a:t>
            </a:r>
            <a:endParaRPr lang="en-US" dirty="0">
              <a:cs typeface="Calibri"/>
            </a:endParaRPr>
          </a:p>
          <a:p>
            <a:r>
              <a:rPr lang="en-US" sz="2400" dirty="0">
                <a:cs typeface="Calibri"/>
              </a:rPr>
              <a:t>coordination." </a:t>
            </a:r>
            <a:r>
              <a:rPr lang="en-US" dirty="0">
                <a:cs typeface="Calibri"/>
              </a:rPr>
              <a:t>(Stewart &amp; Katter, 2009)</a:t>
            </a:r>
            <a:endParaRPr lang="en-US" sz="2400" dirty="0">
              <a:cs typeface="Calibri"/>
            </a:endParaRPr>
          </a:p>
          <a:p>
            <a:endParaRPr lang="en-US" dirty="0">
              <a:cs typeface="Calibri"/>
            </a:endParaRPr>
          </a:p>
          <a:p>
            <a:endParaRPr lang="en-US" dirty="0">
              <a:cs typeface="Calibri"/>
            </a:endParaRPr>
          </a:p>
          <a:p>
            <a:endParaRPr lang="en-US" dirty="0">
              <a:cs typeface="Calibri"/>
            </a:endParaRPr>
          </a:p>
        </p:txBody>
      </p:sp>
      <p:pic>
        <p:nvPicPr>
          <p:cNvPr id="2" name="Picture 2" descr="A picture containing furniture, seat, table, drawing&#10;&#10;Description generated with very high confidence">
            <a:extLst>
              <a:ext uri="{FF2B5EF4-FFF2-40B4-BE49-F238E27FC236}">
                <a16:creationId xmlns:a16="http://schemas.microsoft.com/office/drawing/2014/main" id="{24DA1804-1116-48EE-92E9-E80C09EFAF1F}"/>
              </a:ext>
            </a:extLst>
          </p:cNvPr>
          <p:cNvPicPr>
            <a:picLocks noChangeAspect="1"/>
          </p:cNvPicPr>
          <p:nvPr/>
        </p:nvPicPr>
        <p:blipFill>
          <a:blip r:embed="rId2"/>
          <a:stretch>
            <a:fillRect/>
          </a:stretch>
        </p:blipFill>
        <p:spPr>
          <a:xfrm>
            <a:off x="8934577" y="384906"/>
            <a:ext cx="3095612" cy="5394570"/>
          </a:xfrm>
          <a:prstGeom prst="rect">
            <a:avLst/>
          </a:prstGeom>
        </p:spPr>
      </p:pic>
      <p:sp>
        <p:nvSpPr>
          <p:cNvPr id="5" name="TextBox 4">
            <a:extLst>
              <a:ext uri="{FF2B5EF4-FFF2-40B4-BE49-F238E27FC236}">
                <a16:creationId xmlns:a16="http://schemas.microsoft.com/office/drawing/2014/main" id="{AE026927-D0E3-46BC-867B-58C2829A6B44}"/>
              </a:ext>
            </a:extLst>
          </p:cNvPr>
          <p:cNvSpPr txBox="1"/>
          <p:nvPr/>
        </p:nvSpPr>
        <p:spPr>
          <a:xfrm>
            <a:off x="9511323" y="5720862"/>
            <a:ext cx="2743199"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b="1" u="sng" dirty="0">
                <a:cs typeface="Calibri"/>
              </a:rPr>
              <a:t>Chair</a:t>
            </a:r>
            <a:r>
              <a:rPr lang="en-US" sz="1050" dirty="0">
                <a:cs typeface="Calibri"/>
              </a:rPr>
              <a:t> by Teri Grant.  Pen, Pencil, Paper Draw </a:t>
            </a:r>
          </a:p>
          <a:p>
            <a:r>
              <a:rPr lang="en-US" sz="1050" dirty="0">
                <a:ea typeface="+mn-lt"/>
                <a:cs typeface="+mn-lt"/>
                <a:hlinkClick r:id="rId3"/>
              </a:rPr>
              <a:t>http://penpencilpaperdraw.blogspot.com/</a:t>
            </a:r>
            <a:endParaRPr lang="en-US" sz="1050">
              <a:cs typeface="Calibri"/>
            </a:endParaRPr>
          </a:p>
        </p:txBody>
      </p:sp>
    </p:spTree>
    <p:extLst>
      <p:ext uri="{BB962C8B-B14F-4D97-AF65-F5344CB8AC3E}">
        <p14:creationId xmlns:p14="http://schemas.microsoft.com/office/powerpoint/2010/main" val="341345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57D5D9-2213-4F21-9E5E-6E0899C9A9D7}"/>
              </a:ext>
            </a:extLst>
          </p:cNvPr>
          <p:cNvSpPr txBox="1"/>
          <p:nvPr/>
        </p:nvSpPr>
        <p:spPr>
          <a:xfrm>
            <a:off x="933939" y="191477"/>
            <a:ext cx="10448965" cy="43088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There are </a:t>
            </a:r>
            <a:r>
              <a:rPr lang="en-US" sz="2400" b="1" u="sng" dirty="0"/>
              <a:t>two</a:t>
            </a:r>
            <a:r>
              <a:rPr lang="en-US" sz="2400" b="1" dirty="0"/>
              <a:t> </a:t>
            </a:r>
            <a:r>
              <a:rPr lang="en-US" sz="2400" dirty="0"/>
              <a:t>types of contour drawing: </a:t>
            </a:r>
            <a:endParaRPr lang="en-US" sz="2400" dirty="0">
              <a:cs typeface="Calibri"/>
            </a:endParaRPr>
          </a:p>
          <a:p>
            <a:endParaRPr lang="en-US" sz="2400" dirty="0">
              <a:cs typeface="Calibri"/>
            </a:endParaRPr>
          </a:p>
          <a:p>
            <a:r>
              <a:rPr lang="en-US" sz="2400" dirty="0">
                <a:cs typeface="Calibri"/>
              </a:rPr>
              <a:t>1.  Blind Contour Drawings                                     2. Modified Contour Drawings</a:t>
            </a:r>
          </a:p>
          <a:p>
            <a:endParaRPr lang="en-US" sz="2400" dirty="0">
              <a:cs typeface="Calibri"/>
            </a:endParaRPr>
          </a:p>
          <a:p>
            <a:endParaRPr lang="en-US" sz="2000" dirty="0">
              <a:cs typeface="Calibri"/>
            </a:endParaRPr>
          </a:p>
          <a:p>
            <a:endParaRPr lang="en-US" sz="2000" dirty="0">
              <a:cs typeface="Calibri"/>
            </a:endParaRPr>
          </a:p>
          <a:p>
            <a:endParaRPr lang="en-US" sz="2000" dirty="0">
              <a:cs typeface="Calibri"/>
            </a:endParaRPr>
          </a:p>
          <a:p>
            <a:endParaRPr lang="en-US" sz="2000" dirty="0">
              <a:cs typeface="Calibri"/>
            </a:endParaRPr>
          </a:p>
          <a:p>
            <a:endParaRPr lang="en-US" sz="2000" dirty="0">
              <a:cs typeface="Calibri"/>
            </a:endParaRPr>
          </a:p>
          <a:p>
            <a:endParaRPr lang="en-US" sz="2000" dirty="0">
              <a:cs typeface="Calibri"/>
            </a:endParaRPr>
          </a:p>
          <a:p>
            <a:endParaRPr lang="en-US" sz="2000" dirty="0">
              <a:cs typeface="Calibri"/>
            </a:endParaRPr>
          </a:p>
          <a:p>
            <a:endParaRPr lang="en-US" sz="2000" dirty="0">
              <a:cs typeface="Calibri"/>
            </a:endParaRPr>
          </a:p>
          <a:p>
            <a:endParaRPr lang="en-US" dirty="0">
              <a:cs typeface="Calibri"/>
            </a:endParaRPr>
          </a:p>
        </p:txBody>
      </p:sp>
      <p:pic>
        <p:nvPicPr>
          <p:cNvPr id="7" name="Picture 7" descr="A picture containing text, map, drawing&#10;&#10;Description generated with very high confidence">
            <a:extLst>
              <a:ext uri="{FF2B5EF4-FFF2-40B4-BE49-F238E27FC236}">
                <a16:creationId xmlns:a16="http://schemas.microsoft.com/office/drawing/2014/main" id="{8A3E229D-EF1A-4D1A-A0F7-1307E311C796}"/>
              </a:ext>
            </a:extLst>
          </p:cNvPr>
          <p:cNvPicPr>
            <a:picLocks noChangeAspect="1"/>
          </p:cNvPicPr>
          <p:nvPr/>
        </p:nvPicPr>
        <p:blipFill>
          <a:blip r:embed="rId2"/>
          <a:stretch>
            <a:fillRect/>
          </a:stretch>
        </p:blipFill>
        <p:spPr>
          <a:xfrm>
            <a:off x="7829723" y="2378529"/>
            <a:ext cx="2701126" cy="4114800"/>
          </a:xfrm>
          <a:prstGeom prst="rect">
            <a:avLst/>
          </a:prstGeom>
        </p:spPr>
      </p:pic>
      <p:pic>
        <p:nvPicPr>
          <p:cNvPr id="10" name="Picture 10" descr="A drawing of a person&#10;&#10;Description generated with high confidence">
            <a:extLst>
              <a:ext uri="{FF2B5EF4-FFF2-40B4-BE49-F238E27FC236}">
                <a16:creationId xmlns:a16="http://schemas.microsoft.com/office/drawing/2014/main" id="{180003D7-7D66-436D-9714-29FA1CE28851}"/>
              </a:ext>
            </a:extLst>
          </p:cNvPr>
          <p:cNvPicPr>
            <a:picLocks noChangeAspect="1"/>
          </p:cNvPicPr>
          <p:nvPr/>
        </p:nvPicPr>
        <p:blipFill>
          <a:blip r:embed="rId3"/>
          <a:stretch>
            <a:fillRect/>
          </a:stretch>
        </p:blipFill>
        <p:spPr>
          <a:xfrm>
            <a:off x="1195614" y="1553151"/>
            <a:ext cx="3260271" cy="4441128"/>
          </a:xfrm>
          <a:prstGeom prst="rect">
            <a:avLst/>
          </a:prstGeom>
        </p:spPr>
      </p:pic>
    </p:spTree>
    <p:extLst>
      <p:ext uri="{BB962C8B-B14F-4D97-AF65-F5344CB8AC3E}">
        <p14:creationId xmlns:p14="http://schemas.microsoft.com/office/powerpoint/2010/main" val="1378676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A drawing of a person&#10;&#10;Description generated with high confidence">
            <a:extLst>
              <a:ext uri="{FF2B5EF4-FFF2-40B4-BE49-F238E27FC236}">
                <a16:creationId xmlns:a16="http://schemas.microsoft.com/office/drawing/2014/main" id="{5C777AA1-3FEB-4C41-9BDB-6CE8B9E9C18D}"/>
              </a:ext>
            </a:extLst>
          </p:cNvPr>
          <p:cNvPicPr>
            <a:picLocks noChangeAspect="1"/>
          </p:cNvPicPr>
          <p:nvPr/>
        </p:nvPicPr>
        <p:blipFill>
          <a:blip r:embed="rId2"/>
          <a:stretch>
            <a:fillRect/>
          </a:stretch>
        </p:blipFill>
        <p:spPr>
          <a:xfrm>
            <a:off x="152399" y="528080"/>
            <a:ext cx="4276271" cy="5801842"/>
          </a:xfrm>
          <a:prstGeom prst="rect">
            <a:avLst/>
          </a:prstGeom>
        </p:spPr>
      </p:pic>
      <p:sp>
        <p:nvSpPr>
          <p:cNvPr id="2" name="TextBox 1">
            <a:extLst>
              <a:ext uri="{FF2B5EF4-FFF2-40B4-BE49-F238E27FC236}">
                <a16:creationId xmlns:a16="http://schemas.microsoft.com/office/drawing/2014/main" id="{41E9B9FB-1B66-41C6-8888-D1FB5745A8A9}"/>
              </a:ext>
            </a:extLst>
          </p:cNvPr>
          <p:cNvSpPr txBox="1"/>
          <p:nvPr/>
        </p:nvSpPr>
        <p:spPr>
          <a:xfrm>
            <a:off x="4325258" y="605972"/>
            <a:ext cx="7052127"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Segoe UI"/>
              </a:rPr>
              <a:t> </a:t>
            </a:r>
            <a:r>
              <a:rPr lang="en-US" sz="2400" b="1" dirty="0">
                <a:cs typeface="Segoe UI"/>
              </a:rPr>
              <a:t>Blind contour drawings </a:t>
            </a:r>
            <a:r>
              <a:rPr lang="en-US" sz="2400" dirty="0">
                <a:cs typeface="Segoe UI"/>
              </a:rPr>
              <a:t>are created without looking at your paper. Therefore, it is referred to as a </a:t>
            </a:r>
            <a:endParaRPr lang="en-US" sz="2400" dirty="0">
              <a:cs typeface="Calibri" panose="020F0502020204030204"/>
            </a:endParaRPr>
          </a:p>
          <a:p>
            <a:r>
              <a:rPr lang="en-US" sz="2400" b="1" dirty="0">
                <a:cs typeface="Segoe UI"/>
              </a:rPr>
              <a:t>“blind "</a:t>
            </a:r>
            <a:r>
              <a:rPr lang="en-US" sz="2400" dirty="0">
                <a:cs typeface="Segoe UI"/>
              </a:rPr>
              <a:t>drawing.</a:t>
            </a:r>
            <a:r>
              <a:rPr lang="en-US" sz="2400" b="1" dirty="0">
                <a:cs typeface="Segoe UI"/>
              </a:rPr>
              <a:t>  </a:t>
            </a:r>
            <a:endParaRPr lang="en-US" sz="2400">
              <a:cs typeface="Calibri" panose="020F0502020204030204"/>
            </a:endParaRPr>
          </a:p>
          <a:p>
            <a:endParaRPr lang="en-US" sz="2400" dirty="0">
              <a:cs typeface="Segoe UI"/>
            </a:endParaRPr>
          </a:p>
          <a:p>
            <a:endParaRPr lang="en-US" sz="2400" dirty="0">
              <a:cs typeface="Segoe UI"/>
            </a:endParaRPr>
          </a:p>
          <a:p>
            <a:r>
              <a:rPr lang="en-US" sz="2400" dirty="0">
                <a:cs typeface="Segoe UI"/>
              </a:rPr>
              <a:t>Yes, you read that right!  ​</a:t>
            </a:r>
            <a:endParaRPr lang="en-US" sz="2400">
              <a:cs typeface="Calibri"/>
            </a:endParaRPr>
          </a:p>
          <a:p>
            <a:r>
              <a:rPr lang="en-US" sz="2400" dirty="0">
                <a:cs typeface="Segoe UI"/>
              </a:rPr>
              <a:t>​</a:t>
            </a:r>
          </a:p>
          <a:p>
            <a:r>
              <a:rPr lang="en-US" sz="2400" dirty="0">
                <a:cs typeface="Segoe UI"/>
              </a:rPr>
              <a:t>​</a:t>
            </a:r>
          </a:p>
          <a:p>
            <a:r>
              <a:rPr lang="en-US" sz="2400" dirty="0">
                <a:cs typeface="Segoe UI"/>
              </a:rPr>
              <a:t>YOU ARE NOT ALLOWED TO LOOK AT YOUR PAPER while doing a ​Blind Contour Drawing. You can only look at the object that you are drawing. </a:t>
            </a:r>
            <a:endParaRPr lang="en-US" sz="2400" dirty="0">
              <a:cs typeface="Calibri" panose="020F0502020204030204"/>
            </a:endParaRPr>
          </a:p>
        </p:txBody>
      </p:sp>
    </p:spTree>
    <p:extLst>
      <p:ext uri="{BB962C8B-B14F-4D97-AF65-F5344CB8AC3E}">
        <p14:creationId xmlns:p14="http://schemas.microsoft.com/office/powerpoint/2010/main" val="3824032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17EA66-4377-4B2C-B556-52C533E45132}"/>
              </a:ext>
            </a:extLst>
          </p:cNvPr>
          <p:cNvSpPr txBox="1"/>
          <p:nvPr/>
        </p:nvSpPr>
        <p:spPr>
          <a:xfrm>
            <a:off x="91457" y="-29863"/>
            <a:ext cx="11830442" cy="634019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cs typeface="Calibri"/>
            </a:endParaRPr>
          </a:p>
          <a:p>
            <a:r>
              <a:rPr lang="en-US" sz="2400" dirty="0">
                <a:cs typeface="Calibri"/>
              </a:rPr>
              <a:t>  </a:t>
            </a:r>
          </a:p>
          <a:p>
            <a:endParaRPr lang="en-US" sz="2400" dirty="0">
              <a:cs typeface="Calibri"/>
            </a:endParaRPr>
          </a:p>
          <a:p>
            <a:endParaRPr lang="en-US" sz="2400" dirty="0">
              <a:cs typeface="Calibri"/>
            </a:endParaRPr>
          </a:p>
          <a:p>
            <a:r>
              <a:rPr lang="en-US" sz="2400" dirty="0">
                <a:cs typeface="Calibri"/>
              </a:rPr>
              <a:t>When doing a </a:t>
            </a:r>
            <a:r>
              <a:rPr lang="en-US" sz="2400" b="1" u="sng" dirty="0">
                <a:cs typeface="Calibri"/>
              </a:rPr>
              <a:t>Modified contour drawing</a:t>
            </a:r>
            <a:r>
              <a:rPr lang="en-US" sz="2400" dirty="0">
                <a:cs typeface="Calibri"/>
              </a:rPr>
              <a:t> </a:t>
            </a:r>
            <a:endParaRPr lang="en-US">
              <a:cs typeface="Calibri"/>
            </a:endParaRPr>
          </a:p>
          <a:p>
            <a:r>
              <a:rPr lang="en-US" sz="2400" dirty="0">
                <a:cs typeface="Calibri"/>
              </a:rPr>
              <a:t>you follow the same process as you would when</a:t>
            </a:r>
          </a:p>
          <a:p>
            <a:r>
              <a:rPr lang="en-US" sz="2400" dirty="0">
                <a:cs typeface="Calibri"/>
              </a:rPr>
              <a:t> creating a blind contour drawing, except you can</a:t>
            </a:r>
          </a:p>
          <a:p>
            <a:r>
              <a:rPr lang="en-US" sz="2400" dirty="0">
                <a:cs typeface="Calibri"/>
              </a:rPr>
              <a:t> take quick glances at the object you are drawing.  </a:t>
            </a:r>
          </a:p>
          <a:p>
            <a:r>
              <a:rPr lang="en-US" sz="2400" dirty="0">
                <a:cs typeface="Calibri"/>
              </a:rPr>
              <a:t>This allows you to check the placement of your</a:t>
            </a:r>
          </a:p>
          <a:p>
            <a:r>
              <a:rPr lang="en-US" sz="2400" dirty="0">
                <a:cs typeface="Calibri"/>
              </a:rPr>
              <a:t> pencil as you draw. </a:t>
            </a:r>
          </a:p>
          <a:p>
            <a:endParaRPr lang="en-US" sz="2400" dirty="0">
              <a:cs typeface="Calibri"/>
            </a:endParaRPr>
          </a:p>
          <a:p>
            <a:endParaRPr lang="en-US" sz="2400" dirty="0">
              <a:cs typeface="Calibri"/>
            </a:endParaRPr>
          </a:p>
          <a:p>
            <a:endParaRPr lang="en-US" sz="2000" dirty="0">
              <a:cs typeface="Calibri"/>
            </a:endParaRPr>
          </a:p>
          <a:p>
            <a:endParaRPr lang="en-US" sz="2000" dirty="0">
              <a:cs typeface="Calibri"/>
            </a:endParaRPr>
          </a:p>
          <a:p>
            <a:endParaRPr lang="en-US" sz="2000" dirty="0">
              <a:cs typeface="Calibri"/>
            </a:endParaRPr>
          </a:p>
          <a:p>
            <a:endParaRPr lang="en-US" sz="2000" dirty="0">
              <a:cs typeface="Calibri"/>
            </a:endParaRPr>
          </a:p>
          <a:p>
            <a:endParaRPr lang="en-US" sz="2000" dirty="0">
              <a:cs typeface="Calibri"/>
            </a:endParaRPr>
          </a:p>
          <a:p>
            <a:endParaRPr lang="en-US" dirty="0">
              <a:cs typeface="Calibri"/>
            </a:endParaRPr>
          </a:p>
        </p:txBody>
      </p:sp>
      <p:pic>
        <p:nvPicPr>
          <p:cNvPr id="4" name="Picture 7" descr="A picture containing text, map, drawing&#10;&#10;Description generated with very high confidence">
            <a:extLst>
              <a:ext uri="{FF2B5EF4-FFF2-40B4-BE49-F238E27FC236}">
                <a16:creationId xmlns:a16="http://schemas.microsoft.com/office/drawing/2014/main" id="{9841472B-DAB0-40B3-A765-39B1A4FCB9E2}"/>
              </a:ext>
            </a:extLst>
          </p:cNvPr>
          <p:cNvPicPr>
            <a:picLocks noChangeAspect="1"/>
          </p:cNvPicPr>
          <p:nvPr/>
        </p:nvPicPr>
        <p:blipFill>
          <a:blip r:embed="rId2"/>
          <a:stretch>
            <a:fillRect/>
          </a:stretch>
        </p:blipFill>
        <p:spPr>
          <a:xfrm>
            <a:off x="6949795" y="319314"/>
            <a:ext cx="4388411" cy="6691085"/>
          </a:xfrm>
          <a:prstGeom prst="rect">
            <a:avLst/>
          </a:prstGeom>
        </p:spPr>
      </p:pic>
    </p:spTree>
    <p:extLst>
      <p:ext uri="{BB962C8B-B14F-4D97-AF65-F5344CB8AC3E}">
        <p14:creationId xmlns:p14="http://schemas.microsoft.com/office/powerpoint/2010/main" val="1572304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FEAC39-438A-4CFC-855B-452525C78804}"/>
              </a:ext>
            </a:extLst>
          </p:cNvPr>
          <p:cNvSpPr txBox="1"/>
          <p:nvPr/>
        </p:nvSpPr>
        <p:spPr>
          <a:xfrm>
            <a:off x="1157817" y="3676650"/>
            <a:ext cx="63203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sp>
        <p:nvSpPr>
          <p:cNvPr id="10" name="TextBox 9">
            <a:extLst>
              <a:ext uri="{FF2B5EF4-FFF2-40B4-BE49-F238E27FC236}">
                <a16:creationId xmlns:a16="http://schemas.microsoft.com/office/drawing/2014/main" id="{CFBDF85F-280B-4445-8F20-3EB8B12F10C3}"/>
              </a:ext>
            </a:extLst>
          </p:cNvPr>
          <p:cNvSpPr txBox="1"/>
          <p:nvPr/>
        </p:nvSpPr>
        <p:spPr>
          <a:xfrm>
            <a:off x="516467" y="519126"/>
            <a:ext cx="3801533"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cs typeface="Calibri"/>
              </a:rPr>
              <a:t>Blind Contour Tutorial Video</a:t>
            </a:r>
          </a:p>
          <a:p>
            <a:endParaRPr lang="en-US" b="1" dirty="0">
              <a:cs typeface="Calibri"/>
            </a:endParaRPr>
          </a:p>
        </p:txBody>
      </p:sp>
      <p:pic>
        <p:nvPicPr>
          <p:cNvPr id="11" name="Picture 11">
            <a:hlinkClick r:id="" action="ppaction://media"/>
            <a:extLst>
              <a:ext uri="{FF2B5EF4-FFF2-40B4-BE49-F238E27FC236}">
                <a16:creationId xmlns:a16="http://schemas.microsoft.com/office/drawing/2014/main" id="{399C4A96-1F10-401E-85CD-280A7F3D97F3}"/>
              </a:ext>
            </a:extLst>
          </p:cNvPr>
          <p:cNvPicPr>
            <a:picLocks noRot="1" noChangeAspect="1"/>
          </p:cNvPicPr>
          <p:nvPr>
            <a:videoFile r:link="rId1"/>
          </p:nvPr>
        </p:nvPicPr>
        <p:blipFill>
          <a:blip r:embed="rId3"/>
          <a:stretch>
            <a:fillRect/>
          </a:stretch>
        </p:blipFill>
        <p:spPr>
          <a:xfrm>
            <a:off x="2633325" y="1196976"/>
            <a:ext cx="7217832" cy="4603749"/>
          </a:xfrm>
          <a:prstGeom prst="rect">
            <a:avLst/>
          </a:prstGeom>
        </p:spPr>
      </p:pic>
      <p:sp>
        <p:nvSpPr>
          <p:cNvPr id="2" name="TextBox 1">
            <a:extLst>
              <a:ext uri="{FF2B5EF4-FFF2-40B4-BE49-F238E27FC236}">
                <a16:creationId xmlns:a16="http://schemas.microsoft.com/office/drawing/2014/main" id="{7407E564-1CBC-4B6F-832D-1E03091057BF}"/>
              </a:ext>
            </a:extLst>
          </p:cNvPr>
          <p:cNvSpPr txBox="1"/>
          <p:nvPr/>
        </p:nvSpPr>
        <p:spPr>
          <a:xfrm>
            <a:off x="3591169" y="6170246"/>
            <a:ext cx="592796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linkClick r:id="rId4"/>
              </a:rPr>
              <a:t>https://www.youtube.com/watch?v=FKHVqbM_xLU&amp;t=6s</a:t>
            </a:r>
            <a:endParaRPr lang="en-US"/>
          </a:p>
        </p:txBody>
      </p:sp>
    </p:spTree>
    <p:extLst>
      <p:ext uri="{BB962C8B-B14F-4D97-AF65-F5344CB8AC3E}">
        <p14:creationId xmlns:p14="http://schemas.microsoft.com/office/powerpoint/2010/main" val="176904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person sitting on a table&#10;&#10;Description generated with high confidence">
            <a:extLst>
              <a:ext uri="{FF2B5EF4-FFF2-40B4-BE49-F238E27FC236}">
                <a16:creationId xmlns:a16="http://schemas.microsoft.com/office/drawing/2014/main" id="{C2B2808A-AEF3-47E5-86F9-191B0D53E819}"/>
              </a:ext>
            </a:extLst>
          </p:cNvPr>
          <p:cNvPicPr>
            <a:picLocks noChangeAspect="1"/>
          </p:cNvPicPr>
          <p:nvPr/>
        </p:nvPicPr>
        <p:blipFill>
          <a:blip r:embed="rId2"/>
          <a:stretch>
            <a:fillRect/>
          </a:stretch>
        </p:blipFill>
        <p:spPr>
          <a:xfrm>
            <a:off x="5740403" y="961762"/>
            <a:ext cx="6172199" cy="4373563"/>
          </a:xfrm>
          <a:prstGeom prst="rect">
            <a:avLst/>
          </a:prstGeom>
        </p:spPr>
      </p:pic>
      <p:sp>
        <p:nvSpPr>
          <p:cNvPr id="4" name="TextBox 3">
            <a:extLst>
              <a:ext uri="{FF2B5EF4-FFF2-40B4-BE49-F238E27FC236}">
                <a16:creationId xmlns:a16="http://schemas.microsoft.com/office/drawing/2014/main" id="{A97D9B73-A0D6-4786-83E6-A6D54B74B83A}"/>
              </a:ext>
            </a:extLst>
          </p:cNvPr>
          <p:cNvSpPr txBox="1"/>
          <p:nvPr/>
        </p:nvSpPr>
        <p:spPr>
          <a:xfrm>
            <a:off x="232530" y="-3327"/>
            <a:ext cx="5060949" cy="77559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b="1" dirty="0">
              <a:ea typeface="+mn-lt"/>
              <a:cs typeface="+mn-lt"/>
            </a:endParaRPr>
          </a:p>
          <a:p>
            <a:r>
              <a:rPr lang="en-US" sz="2400" b="1" dirty="0">
                <a:ea typeface="+mn-lt"/>
                <a:cs typeface="+mn-lt"/>
              </a:rPr>
              <a:t>Now it is your turn to try! </a:t>
            </a:r>
            <a:endParaRPr lang="en-US" dirty="0"/>
          </a:p>
          <a:p>
            <a:endParaRPr lang="en-US" sz="2400" b="1" dirty="0">
              <a:ea typeface="+mn-lt"/>
              <a:cs typeface="+mn-lt"/>
            </a:endParaRPr>
          </a:p>
          <a:p>
            <a:r>
              <a:rPr lang="en-US" sz="2400" b="1" dirty="0">
                <a:ea typeface="+mn-lt"/>
                <a:cs typeface="+mn-lt"/>
              </a:rPr>
              <a:t>Step 1:</a:t>
            </a:r>
            <a:r>
              <a:rPr lang="en-US" sz="2400" dirty="0">
                <a:ea typeface="+mn-lt"/>
                <a:cs typeface="+mn-lt"/>
              </a:rPr>
              <a:t> </a:t>
            </a:r>
            <a:endParaRPr lang="en-US" sz="2400" dirty="0">
              <a:cs typeface="Calibri"/>
            </a:endParaRPr>
          </a:p>
          <a:p>
            <a:endParaRPr lang="en-US" dirty="0">
              <a:ea typeface="+mn-lt"/>
              <a:cs typeface="+mn-lt"/>
            </a:endParaRPr>
          </a:p>
          <a:p>
            <a:r>
              <a:rPr lang="en-US" sz="2400" dirty="0">
                <a:ea typeface="+mn-lt"/>
                <a:cs typeface="+mn-lt"/>
              </a:rPr>
              <a:t>Turn your body sideways in your chair and sit</a:t>
            </a:r>
            <a:r>
              <a:rPr lang="en-US" sz="2400" dirty="0"/>
              <a:t> so that your dominant hand (the one you write with) is positioned over your paper. </a:t>
            </a:r>
            <a:endParaRPr lang="en-US" sz="2400" dirty="0">
              <a:cs typeface="Calibri"/>
            </a:endParaRPr>
          </a:p>
          <a:p>
            <a:endParaRPr lang="en-US" sz="2400" dirty="0">
              <a:cs typeface="Calibri"/>
            </a:endParaRPr>
          </a:p>
          <a:p>
            <a:r>
              <a:rPr lang="en-US" sz="2400" dirty="0"/>
              <a:t>Hold your non-dominant hand, at eye level, in the opposite direction (from your paper). </a:t>
            </a:r>
            <a:endParaRPr lang="en-US" sz="2400" dirty="0">
              <a:cs typeface="Calibri"/>
            </a:endParaRPr>
          </a:p>
          <a:p>
            <a:endParaRPr lang="en-US" sz="2400" dirty="0">
              <a:cs typeface="Calibri"/>
            </a:endParaRPr>
          </a:p>
          <a:p>
            <a:r>
              <a:rPr lang="en-US" sz="2400" dirty="0">
                <a:cs typeface="Calibri"/>
              </a:rPr>
              <a:t>*Remember </a:t>
            </a:r>
            <a:r>
              <a:rPr lang="en-US" sz="2400" b="1" u="sng" dirty="0">
                <a:cs typeface="Calibri"/>
              </a:rPr>
              <a:t>don’t look at your paper</a:t>
            </a:r>
            <a:r>
              <a:rPr lang="en-US" sz="2400" dirty="0">
                <a:cs typeface="Calibri"/>
              </a:rPr>
              <a:t> and </a:t>
            </a:r>
            <a:r>
              <a:rPr lang="en-US" sz="2400" b="1" u="sng" dirty="0">
                <a:cs typeface="Calibri"/>
              </a:rPr>
              <a:t>do not lift your pencil</a:t>
            </a:r>
            <a:r>
              <a:rPr lang="en-US" sz="2400" dirty="0">
                <a:cs typeface="Calibri"/>
              </a:rPr>
              <a:t> until you are finished drawing your hand. </a:t>
            </a:r>
          </a:p>
          <a:p>
            <a:endParaRPr lang="en-US" sz="2400"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261683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1C56DF-3C6E-486F-895C-F56DC333D2D3}"/>
              </a:ext>
            </a:extLst>
          </p:cNvPr>
          <p:cNvSpPr txBox="1"/>
          <p:nvPr/>
        </p:nvSpPr>
        <p:spPr>
          <a:xfrm>
            <a:off x="321734" y="258234"/>
            <a:ext cx="10733616" cy="76328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ea typeface="+mn-lt"/>
                <a:cs typeface="+mn-lt"/>
              </a:rPr>
              <a:t>Step 2: </a:t>
            </a:r>
            <a:endParaRPr lang="en-US" sz="2400" dirty="0">
              <a:ea typeface="+mn-lt"/>
              <a:cs typeface="+mn-lt"/>
            </a:endParaRPr>
          </a:p>
          <a:p>
            <a:endParaRPr lang="en-US" dirty="0">
              <a:ea typeface="+mn-lt"/>
              <a:cs typeface="+mn-lt"/>
            </a:endParaRPr>
          </a:p>
          <a:p>
            <a:pPr marL="285750" indent="-285750">
              <a:buFont typeface="Arial,Sans-Serif"/>
              <a:buChar char="•"/>
            </a:pPr>
            <a:r>
              <a:rPr lang="en-US" sz="2400" dirty="0">
                <a:cs typeface="Calibri"/>
              </a:rPr>
              <a:t>Look carefully at your hand.  Slowly move the path of your eye over the contours of your hand, at the same time mimic the movements with your pencil on your paper. </a:t>
            </a:r>
          </a:p>
          <a:p>
            <a:endParaRPr lang="en-US" sz="2400" dirty="0">
              <a:cs typeface="Calibri"/>
            </a:endParaRPr>
          </a:p>
          <a:p>
            <a:endParaRPr lang="en-US" sz="2400" dirty="0">
              <a:cs typeface="Calibri"/>
            </a:endParaRPr>
          </a:p>
          <a:p>
            <a:pPr marL="285750" indent="-285750">
              <a:buFont typeface="Arial"/>
              <a:buChar char="•"/>
            </a:pPr>
            <a:r>
              <a:rPr lang="en-US" sz="2400" dirty="0">
                <a:ea typeface="+mn-lt"/>
                <a:cs typeface="+mn-lt"/>
              </a:rPr>
              <a:t>KEEP YOUR PENCIL IN CONSTANT CONTACT </a:t>
            </a:r>
          </a:p>
          <a:p>
            <a:r>
              <a:rPr lang="en-US" sz="2400" dirty="0">
                <a:ea typeface="+mn-lt"/>
                <a:cs typeface="+mn-lt"/>
              </a:rPr>
              <a:t>WITH YOUR PAGE. </a:t>
            </a:r>
            <a:endParaRPr lang="en-US">
              <a:cs typeface="Calibri" panose="020F0502020204030204"/>
            </a:endParaRPr>
          </a:p>
          <a:p>
            <a:pPr marL="285750" indent="-285750">
              <a:buFont typeface="Arial,Sans-Serif"/>
              <a:buChar char="•"/>
            </a:pPr>
            <a:endParaRPr lang="en-US" sz="2400" dirty="0">
              <a:cs typeface="Calibri"/>
            </a:endParaRPr>
          </a:p>
          <a:p>
            <a:pPr marL="285750" indent="-285750">
              <a:buFont typeface="Arial,Sans-Serif"/>
              <a:buChar char="•"/>
            </a:pPr>
            <a:r>
              <a:rPr lang="en-US" sz="2400" dirty="0">
                <a:ea typeface="+mn-lt"/>
                <a:cs typeface="+mn-lt"/>
              </a:rPr>
              <a:t>The purpose is not to create a perfect picture, </a:t>
            </a:r>
          </a:p>
          <a:p>
            <a:r>
              <a:rPr lang="en-US" sz="2400" dirty="0">
                <a:ea typeface="+mn-lt"/>
                <a:cs typeface="+mn-lt"/>
              </a:rPr>
              <a:t>it is to practice your hand eye coordination.</a:t>
            </a:r>
          </a:p>
          <a:p>
            <a:pPr marL="285750" indent="-285750">
              <a:buFont typeface="Arial,Sans-Serif"/>
              <a:buChar char="•"/>
            </a:pPr>
            <a:endParaRPr lang="en-US" sz="2400" dirty="0">
              <a:ea typeface="+mn-lt"/>
              <a:cs typeface="+mn-lt"/>
            </a:endParaRPr>
          </a:p>
          <a:p>
            <a:pPr marL="285750" indent="-285750">
              <a:buFont typeface="Arial,Sans-Serif"/>
              <a:buChar char="•"/>
            </a:pPr>
            <a:endParaRPr lang="en-US" sz="2400" dirty="0">
              <a:ea typeface="+mn-lt"/>
              <a:cs typeface="+mn-lt"/>
            </a:endParaRPr>
          </a:p>
          <a:p>
            <a:r>
              <a:rPr lang="en-US" sz="2400">
                <a:ea typeface="+mn-lt"/>
                <a:cs typeface="+mn-lt"/>
              </a:rPr>
              <a:t>              *Remember, your drawing will look</a:t>
            </a:r>
          </a:p>
          <a:p>
            <a:r>
              <a:rPr lang="en-US" sz="2400">
                <a:ea typeface="+mn-lt"/>
                <a:cs typeface="+mn-lt"/>
              </a:rPr>
              <a:t>                 </a:t>
            </a:r>
            <a:r>
              <a:rPr lang="en-US" sz="2400" b="1">
                <a:ea typeface="+mn-lt"/>
                <a:cs typeface="+mn-lt"/>
              </a:rPr>
              <a:t>Quirky </a:t>
            </a:r>
            <a:r>
              <a:rPr lang="en-US" sz="2400" dirty="0">
                <a:ea typeface="+mn-lt"/>
                <a:cs typeface="+mn-lt"/>
              </a:rPr>
              <a:t>and </a:t>
            </a:r>
            <a:r>
              <a:rPr lang="en-US" sz="2400" b="1" dirty="0">
                <a:ea typeface="+mn-lt"/>
                <a:cs typeface="+mn-lt"/>
              </a:rPr>
              <a:t>Abstract.</a:t>
            </a:r>
            <a:endParaRPr lang="en-US" sz="2400" dirty="0">
              <a:ea typeface="+mn-lt"/>
              <a:cs typeface="+mn-lt"/>
            </a:endParaRPr>
          </a:p>
          <a:p>
            <a:r>
              <a:rPr lang="en-US" sz="2400" b="1" dirty="0">
                <a:ea typeface="+mn-lt"/>
                <a:cs typeface="+mn-lt"/>
              </a:rPr>
              <a:t>                                             </a:t>
            </a:r>
            <a:r>
              <a:rPr lang="en-US" sz="2400" dirty="0">
                <a:ea typeface="+mn-lt"/>
                <a:cs typeface="+mn-lt"/>
              </a:rPr>
              <a:t> </a:t>
            </a:r>
          </a:p>
          <a:p>
            <a:pPr marL="285750" indent="-285750">
              <a:buFont typeface="Arial"/>
              <a:buChar char="•"/>
            </a:pPr>
            <a:endParaRPr lang="en-US" sz="2400" dirty="0">
              <a:cs typeface="Calibri"/>
            </a:endParaRPr>
          </a:p>
          <a:p>
            <a:pPr marL="285750" indent="-285750">
              <a:buFont typeface="Arial"/>
              <a:buChar char="•"/>
            </a:pPr>
            <a:endParaRPr lang="en-US" sz="2400" dirty="0">
              <a:cs typeface="Calibri"/>
            </a:endParaRPr>
          </a:p>
          <a:p>
            <a:pPr marL="285750" indent="-285750">
              <a:buFont typeface="Arial"/>
              <a:buChar char="•"/>
            </a:pPr>
            <a:endParaRPr lang="en-US" sz="2000" dirty="0">
              <a:cs typeface="Calibri"/>
            </a:endParaRPr>
          </a:p>
          <a:p>
            <a:endParaRPr lang="en-US" sz="2000" dirty="0">
              <a:cs typeface="Calibri"/>
            </a:endParaRPr>
          </a:p>
        </p:txBody>
      </p:sp>
      <p:pic>
        <p:nvPicPr>
          <p:cNvPr id="4" name="Picture 4" descr="A picture containing text, whiteboard, table, holding&#10;&#10;Description generated with very high confidence">
            <a:extLst>
              <a:ext uri="{FF2B5EF4-FFF2-40B4-BE49-F238E27FC236}">
                <a16:creationId xmlns:a16="http://schemas.microsoft.com/office/drawing/2014/main" id="{E0EFA2FF-9F96-45FB-A2DD-E0187EE05276}"/>
              </a:ext>
            </a:extLst>
          </p:cNvPr>
          <p:cNvPicPr>
            <a:picLocks noChangeAspect="1"/>
          </p:cNvPicPr>
          <p:nvPr/>
        </p:nvPicPr>
        <p:blipFill>
          <a:blip r:embed="rId2"/>
          <a:stretch>
            <a:fillRect/>
          </a:stretch>
        </p:blipFill>
        <p:spPr>
          <a:xfrm>
            <a:off x="7264950" y="2037192"/>
            <a:ext cx="4923366" cy="4087839"/>
          </a:xfrm>
          <a:prstGeom prst="rect">
            <a:avLst/>
          </a:prstGeom>
        </p:spPr>
      </p:pic>
    </p:spTree>
    <p:extLst>
      <p:ext uri="{BB962C8B-B14F-4D97-AF65-F5344CB8AC3E}">
        <p14:creationId xmlns:p14="http://schemas.microsoft.com/office/powerpoint/2010/main" val="2033388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217D40-9B60-4BD1-B6FB-883345AA4927}"/>
              </a:ext>
            </a:extLst>
          </p:cNvPr>
          <p:cNvSpPr txBox="1"/>
          <p:nvPr/>
        </p:nvSpPr>
        <p:spPr>
          <a:xfrm>
            <a:off x="215900" y="279400"/>
            <a:ext cx="11361056" cy="72943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dirty="0">
              <a:cs typeface="Segoe UI"/>
            </a:endParaRPr>
          </a:p>
          <a:p>
            <a:endParaRPr lang="en-US" sz="2400" dirty="0">
              <a:cs typeface="Segoe UI"/>
            </a:endParaRPr>
          </a:p>
          <a:p>
            <a:endParaRPr lang="en-US" sz="2400" dirty="0">
              <a:cs typeface="Segoe UI"/>
            </a:endParaRPr>
          </a:p>
          <a:p>
            <a:r>
              <a:rPr lang="en-US" sz="2400" dirty="0">
                <a:cs typeface="Segoe UI"/>
              </a:rPr>
              <a:t>Practice creating Blind Contour drawings </a:t>
            </a:r>
            <a:endParaRPr lang="en-US" sz="2400" dirty="0">
              <a:cs typeface="Calibri"/>
            </a:endParaRPr>
          </a:p>
          <a:p>
            <a:r>
              <a:rPr lang="en-US" sz="2400" dirty="0">
                <a:cs typeface="Segoe UI"/>
              </a:rPr>
              <a:t>of objects in your house. </a:t>
            </a:r>
            <a:endParaRPr lang="en-US" sz="2400" dirty="0">
              <a:cs typeface="Calibri"/>
            </a:endParaRPr>
          </a:p>
          <a:p>
            <a:r>
              <a:rPr lang="en-US" sz="2400" dirty="0">
                <a:cs typeface="Segoe UI"/>
              </a:rPr>
              <a:t>​</a:t>
            </a:r>
          </a:p>
          <a:p>
            <a:endParaRPr lang="en-US" dirty="0">
              <a:cs typeface="Segoe UI"/>
            </a:endParaRPr>
          </a:p>
          <a:p>
            <a:endParaRPr lang="en-US" dirty="0">
              <a:cs typeface="Segoe UI"/>
            </a:endParaRPr>
          </a:p>
          <a:p>
            <a:endParaRPr lang="en-US" dirty="0">
              <a:cs typeface="Segoe UI"/>
            </a:endParaRPr>
          </a:p>
          <a:p>
            <a:endParaRPr lang="en-US" dirty="0">
              <a:ea typeface="+mn-lt"/>
              <a:cs typeface="Segoe UI"/>
            </a:endParaRPr>
          </a:p>
          <a:p>
            <a:r>
              <a:rPr lang="en-US" dirty="0">
                <a:ea typeface="+mn-lt"/>
                <a:cs typeface="+mn-lt"/>
              </a:rPr>
              <a:t>  "Making contour drawings can help </a:t>
            </a:r>
          </a:p>
          <a:p>
            <a:r>
              <a:rPr lang="en-US" dirty="0">
                <a:ea typeface="+mn-lt"/>
                <a:cs typeface="+mn-lt"/>
              </a:rPr>
              <a:t>   you develop your ability to view and </a:t>
            </a:r>
          </a:p>
          <a:p>
            <a:r>
              <a:rPr lang="en-US" dirty="0">
                <a:ea typeface="+mn-lt"/>
                <a:cs typeface="+mn-lt"/>
              </a:rPr>
              <a:t>   record the world around you.   </a:t>
            </a:r>
          </a:p>
          <a:p>
            <a:r>
              <a:rPr lang="en-US" dirty="0">
                <a:ea typeface="+mn-lt"/>
                <a:cs typeface="+mn-lt"/>
              </a:rPr>
              <a:t>   Continued practice will also help you</a:t>
            </a:r>
          </a:p>
          <a:p>
            <a:r>
              <a:rPr lang="en-US" dirty="0">
                <a:ea typeface="+mn-lt"/>
                <a:cs typeface="+mn-lt"/>
              </a:rPr>
              <a:t>   improve your hand-eye  coordination."</a:t>
            </a:r>
          </a:p>
          <a:p>
            <a:r>
              <a:rPr lang="en-US" dirty="0">
                <a:ea typeface="+mn-lt"/>
                <a:cs typeface="+mn-lt"/>
              </a:rPr>
              <a:t>                                       </a:t>
            </a:r>
            <a:r>
              <a:rPr lang="en-US" sz="1200" dirty="0">
                <a:ea typeface="+mn-lt"/>
                <a:cs typeface="+mn-lt"/>
              </a:rPr>
              <a:t>(Stewart &amp; Katter, 2009) </a:t>
            </a:r>
            <a:endParaRPr lang="en-US" sz="1200" dirty="0">
              <a:cs typeface="Calibri"/>
            </a:endParaRPr>
          </a:p>
          <a:p>
            <a:endParaRPr lang="en-US">
              <a:ea typeface="+mn-lt"/>
              <a:cs typeface="+mn-lt"/>
            </a:endParaRPr>
          </a:p>
          <a:p>
            <a:endParaRPr lang="en-US" dirty="0">
              <a:cs typeface="Segoe UI"/>
            </a:endParaRPr>
          </a:p>
          <a:p>
            <a:endParaRPr lang="en-US" dirty="0">
              <a:cs typeface="Segoe UI"/>
            </a:endParaRPr>
          </a:p>
          <a:p>
            <a:endParaRPr lang="en-US" dirty="0">
              <a:cs typeface="Segoe UI"/>
            </a:endParaRPr>
          </a:p>
          <a:p>
            <a:endParaRPr lang="en-US" dirty="0">
              <a:cs typeface="Segoe UI"/>
            </a:endParaRPr>
          </a:p>
          <a:p>
            <a:endParaRPr lang="en-US" dirty="0">
              <a:cs typeface="Segoe UI"/>
            </a:endParaRPr>
          </a:p>
          <a:p>
            <a:endParaRPr lang="en-US" dirty="0">
              <a:cs typeface="Segoe UI"/>
            </a:endParaRPr>
          </a:p>
        </p:txBody>
      </p:sp>
      <p:pic>
        <p:nvPicPr>
          <p:cNvPr id="3" name="Picture 3" descr="A close up of text on a whiteboard&#10;&#10;Description generated with very high confidence">
            <a:extLst>
              <a:ext uri="{FF2B5EF4-FFF2-40B4-BE49-F238E27FC236}">
                <a16:creationId xmlns:a16="http://schemas.microsoft.com/office/drawing/2014/main" id="{FE61500C-F866-4F07-840E-6C7D41F787AE}"/>
              </a:ext>
            </a:extLst>
          </p:cNvPr>
          <p:cNvPicPr>
            <a:picLocks noChangeAspect="1"/>
          </p:cNvPicPr>
          <p:nvPr/>
        </p:nvPicPr>
        <p:blipFill>
          <a:blip r:embed="rId2"/>
          <a:stretch>
            <a:fillRect/>
          </a:stretch>
        </p:blipFill>
        <p:spPr>
          <a:xfrm>
            <a:off x="5413826" y="686857"/>
            <a:ext cx="6598556" cy="5275640"/>
          </a:xfrm>
          <a:prstGeom prst="rect">
            <a:avLst/>
          </a:prstGeom>
        </p:spPr>
      </p:pic>
    </p:spTree>
    <p:extLst>
      <p:ext uri="{BB962C8B-B14F-4D97-AF65-F5344CB8AC3E}">
        <p14:creationId xmlns:p14="http://schemas.microsoft.com/office/powerpoint/2010/main" val="16130491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FA5F727001D0499EA8A77FB0CADF87" ma:contentTypeVersion="7" ma:contentTypeDescription="Create a new document." ma:contentTypeScope="" ma:versionID="efb4202709f250c3de77d62b428f542e">
  <xsd:schema xmlns:xsd="http://www.w3.org/2001/XMLSchema" xmlns:xs="http://www.w3.org/2001/XMLSchema" xmlns:p="http://schemas.microsoft.com/office/2006/metadata/properties" xmlns:ns1="http://schemas.microsoft.com/sharepoint/v3" xmlns:ns2="d9d66f61-65f4-4e32-b231-14af10bc914a" targetNamespace="http://schemas.microsoft.com/office/2006/metadata/properties" ma:root="true" ma:fieldsID="dfdb8f48fc503a6e3507e9a5af0fcfc8" ns1:_="" ns2:_="">
    <xsd:import namespace="http://schemas.microsoft.com/sharepoint/v3"/>
    <xsd:import namespace="d9d66f61-65f4-4e32-b231-14af10bc914a"/>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d66f61-65f4-4e32-b231-14af10bc914a" elementFormDefault="qualified">
    <xsd:import namespace="http://schemas.microsoft.com/office/2006/documentManagement/types"/>
    <xsd:import namespace="http://schemas.microsoft.com/office/infopath/2007/PartnerControls"/>
    <xsd:element name="Blog_x0020_Category" ma:index="6" ma:displayName="Blog Category" ma:list="{ab976e46-8b69-48ef-b43a-92841bcbded5}" ma:internalName="Blog_x0020_Category" ma:readOnly="false" ma:showField="Title" ma:web="d9d66f61-65f4-4e32-b231-14af10bc914a">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Blog_x0020_Category xmlns="d9d66f61-65f4-4e32-b231-14af10bc914a">14</Blog_x0020_Category>
    <PublishingStartDate xmlns="http://schemas.microsoft.com/sharepoint/v3" xsi:nil="true"/>
  </documentManagement>
</p:properties>
</file>

<file path=customXml/itemProps1.xml><?xml version="1.0" encoding="utf-8"?>
<ds:datastoreItem xmlns:ds="http://schemas.openxmlformats.org/officeDocument/2006/customXml" ds:itemID="{9E68F172-20CF-4BB5-8DE7-FCDDAD2DB344}"/>
</file>

<file path=customXml/itemProps2.xml><?xml version="1.0" encoding="utf-8"?>
<ds:datastoreItem xmlns:ds="http://schemas.openxmlformats.org/officeDocument/2006/customXml" ds:itemID="{153D5827-B139-46F5-9FB7-D6A0FFBC63F6}"/>
</file>

<file path=customXml/itemProps3.xml><?xml version="1.0" encoding="utf-8"?>
<ds:datastoreItem xmlns:ds="http://schemas.openxmlformats.org/officeDocument/2006/customXml" ds:itemID="{C449EF13-1D74-4249-9F0E-69FBB74C207C}"/>
</file>

<file path=docProps/app.xml><?xml version="1.0" encoding="utf-8"?>
<Properties xmlns="http://schemas.openxmlformats.org/officeDocument/2006/extended-properties" xmlns:vt="http://schemas.openxmlformats.org/officeDocument/2006/docPropsVTypes">
  <Template>office theme</Template>
  <TotalTime>8</TotalTime>
  <Words>313</Words>
  <Application>Microsoft Office PowerPoint</Application>
  <PresentationFormat>Widescreen</PresentationFormat>
  <Paragraphs>48</Paragraphs>
  <Slides>10</Slides>
  <Notes>0</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Mills, Lucinda    (ASD-W)</cp:lastModifiedBy>
  <cp:revision>1081</cp:revision>
  <dcterms:created xsi:type="dcterms:W3CDTF">2020-04-13T18:57:30Z</dcterms:created>
  <dcterms:modified xsi:type="dcterms:W3CDTF">2020-04-17T16:54:10Z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0x010100D0FA5F727001D0499EA8A77FB0CADF87</vt:lpwstr>
  </property>
</Properties>
</file>